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8632468-C24C-48E4-A0EE-787785A5B949}">
          <p14:sldIdLst>
            <p14:sldId id="256"/>
            <p14:sldId id="257"/>
            <p14:sldId id="261"/>
            <p14:sldId id="258"/>
            <p14:sldId id="259"/>
            <p14:sldId id="260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89DB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7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185A-816E-4D07-BD68-6FA3F9B52EF9}" type="datetimeFigureOut">
              <a:rPr lang="en-AU" smtClean="0"/>
              <a:t>18/03/2022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091D-1047-4103-BFC4-C60559F074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066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185A-816E-4D07-BD68-6FA3F9B52EF9}" type="datetimeFigureOut">
              <a:rPr lang="en-AU" smtClean="0"/>
              <a:t>18/03/2022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091D-1047-4103-BFC4-C60559F074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6987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185A-816E-4D07-BD68-6FA3F9B52EF9}" type="datetimeFigureOut">
              <a:rPr lang="en-AU" smtClean="0"/>
              <a:t>18/03/2022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091D-1047-4103-BFC4-C60559F074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9458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185A-816E-4D07-BD68-6FA3F9B52EF9}" type="datetimeFigureOut">
              <a:rPr lang="en-AU" smtClean="0"/>
              <a:t>18/03/2022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091D-1047-4103-BFC4-C60559F074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988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185A-816E-4D07-BD68-6FA3F9B52EF9}" type="datetimeFigureOut">
              <a:rPr lang="en-AU" smtClean="0"/>
              <a:t>18/03/2022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091D-1047-4103-BFC4-C60559F074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6518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185A-816E-4D07-BD68-6FA3F9B52EF9}" type="datetimeFigureOut">
              <a:rPr lang="en-AU" smtClean="0"/>
              <a:t>18/03/2022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091D-1047-4103-BFC4-C60559F074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4882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185A-816E-4D07-BD68-6FA3F9B52EF9}" type="datetimeFigureOut">
              <a:rPr lang="en-AU" smtClean="0"/>
              <a:t>18/03/2022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091D-1047-4103-BFC4-C60559F074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361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185A-816E-4D07-BD68-6FA3F9B52EF9}" type="datetimeFigureOut">
              <a:rPr lang="en-AU" smtClean="0"/>
              <a:t>18/03/2022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091D-1047-4103-BFC4-C60559F074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6485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185A-816E-4D07-BD68-6FA3F9B52EF9}" type="datetimeFigureOut">
              <a:rPr lang="en-AU" smtClean="0"/>
              <a:t>18/03/2022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091D-1047-4103-BFC4-C60559F074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1329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185A-816E-4D07-BD68-6FA3F9B52EF9}" type="datetimeFigureOut">
              <a:rPr lang="en-AU" smtClean="0"/>
              <a:t>18/03/2022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091D-1047-4103-BFC4-C60559F074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0162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185A-816E-4D07-BD68-6FA3F9B52EF9}" type="datetimeFigureOut">
              <a:rPr lang="en-AU" smtClean="0"/>
              <a:t>18/03/2022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091D-1047-4103-BFC4-C60559F074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1074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7185A-816E-4D07-BD68-6FA3F9B52EF9}" type="datetimeFigureOut">
              <a:rPr lang="en-AU" smtClean="0"/>
              <a:t>18/03/2022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0091D-1047-4103-BFC4-C60559F074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772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/>
          <p:cNvSpPr/>
          <p:nvPr/>
        </p:nvSpPr>
        <p:spPr>
          <a:xfrm>
            <a:off x="752145" y="1944275"/>
            <a:ext cx="2966105" cy="2802533"/>
          </a:xfrm>
          <a:prstGeom prst="roundRect">
            <a:avLst>
              <a:gd name="adj" fmla="val 2717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/>
          <p:cNvSpPr txBox="1"/>
          <p:nvPr/>
        </p:nvSpPr>
        <p:spPr>
          <a:xfrm>
            <a:off x="1570092" y="939063"/>
            <a:ext cx="2074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 smtClean="0"/>
              <a:t>Anodiam Icons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70092" y="395516"/>
            <a:ext cx="4079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 smtClean="0"/>
              <a:t>Anodiam Font</a:t>
            </a:r>
            <a:r>
              <a:rPr lang="en-AU" dirty="0" smtClean="0"/>
              <a:t> Google Fonts Oxygen</a:t>
            </a:r>
          </a:p>
        </p:txBody>
      </p:sp>
      <p:sp>
        <p:nvSpPr>
          <p:cNvPr id="67" name="Freeform 66"/>
          <p:cNvSpPr/>
          <p:nvPr/>
        </p:nvSpPr>
        <p:spPr>
          <a:xfrm>
            <a:off x="1155197" y="2265541"/>
            <a:ext cx="2160000" cy="216000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Freeform 69"/>
          <p:cNvSpPr/>
          <p:nvPr/>
        </p:nvSpPr>
        <p:spPr>
          <a:xfrm>
            <a:off x="4700313" y="2258283"/>
            <a:ext cx="2160000" cy="216000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/>
          <p:cNvSpPr txBox="1"/>
          <p:nvPr/>
        </p:nvSpPr>
        <p:spPr>
          <a:xfrm>
            <a:off x="1117102" y="1483349"/>
            <a:ext cx="223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Phone Icon: ‘#2f5597’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339117" y="1483349"/>
            <a:ext cx="2882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Trademark Icon ©: ‘#2f5597’</a:t>
            </a:r>
          </a:p>
          <a:p>
            <a:endParaRPr lang="en-AU" dirty="0" smtClean="0"/>
          </a:p>
        </p:txBody>
      </p:sp>
      <p:sp>
        <p:nvSpPr>
          <p:cNvPr id="73" name="Rounded Rectangle 72"/>
          <p:cNvSpPr/>
          <p:nvPr/>
        </p:nvSpPr>
        <p:spPr>
          <a:xfrm>
            <a:off x="7842377" y="1937017"/>
            <a:ext cx="2966105" cy="2802533"/>
          </a:xfrm>
          <a:prstGeom prst="roundRect">
            <a:avLst>
              <a:gd name="adj" fmla="val 2717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Freeform 73"/>
          <p:cNvSpPr/>
          <p:nvPr/>
        </p:nvSpPr>
        <p:spPr>
          <a:xfrm>
            <a:off x="8245429" y="2258283"/>
            <a:ext cx="2160000" cy="216000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5" name="TextBox 74"/>
          <p:cNvSpPr txBox="1"/>
          <p:nvPr/>
        </p:nvSpPr>
        <p:spPr>
          <a:xfrm>
            <a:off x="7616628" y="1483349"/>
            <a:ext cx="3417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Dark Theme Icon / Logo: ‘#dae3f3’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1725781" y="5225643"/>
            <a:ext cx="859175" cy="811796"/>
          </a:xfrm>
          <a:prstGeom prst="roundRect">
            <a:avLst>
              <a:gd name="adj" fmla="val 2717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9" name="Freeform 78"/>
          <p:cNvSpPr/>
          <p:nvPr/>
        </p:nvSpPr>
        <p:spPr>
          <a:xfrm>
            <a:off x="1842531" y="5318704"/>
            <a:ext cx="625675" cy="625675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1" name="Freeform 80"/>
          <p:cNvSpPr/>
          <p:nvPr/>
        </p:nvSpPr>
        <p:spPr>
          <a:xfrm>
            <a:off x="5492875" y="5325962"/>
            <a:ext cx="625675" cy="625675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Rounded Rectangle 81"/>
          <p:cNvSpPr/>
          <p:nvPr/>
        </p:nvSpPr>
        <p:spPr>
          <a:xfrm>
            <a:off x="8985698" y="5261929"/>
            <a:ext cx="781068" cy="811795"/>
          </a:xfrm>
          <a:prstGeom prst="roundRect">
            <a:avLst>
              <a:gd name="adj" fmla="val 2717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Freeform 82"/>
          <p:cNvSpPr/>
          <p:nvPr/>
        </p:nvSpPr>
        <p:spPr>
          <a:xfrm>
            <a:off x="9091835" y="5354989"/>
            <a:ext cx="568795" cy="625675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668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545465" y="425003"/>
            <a:ext cx="3760631" cy="5911403"/>
          </a:xfrm>
          <a:prstGeom prst="roundRect">
            <a:avLst>
              <a:gd name="adj" fmla="val 4318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ounded Rectangle 4"/>
          <p:cNvSpPr/>
          <p:nvPr/>
        </p:nvSpPr>
        <p:spPr>
          <a:xfrm>
            <a:off x="2060620" y="1301974"/>
            <a:ext cx="2820473" cy="38636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you@email.com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60620" y="1024975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accent5">
                    <a:lumMod val="50000"/>
                  </a:schemeClr>
                </a:solidFill>
              </a:rPr>
              <a:t>Email: </a:t>
            </a:r>
            <a:endParaRPr lang="en-AU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058472" y="2381449"/>
            <a:ext cx="2820473" cy="38636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3200" dirty="0" smtClean="0">
                <a:solidFill>
                  <a:schemeClr val="bg1">
                    <a:lumMod val="50000"/>
                  </a:schemeClr>
                </a:solidFill>
              </a:rPr>
              <a:t>.....</a:t>
            </a:r>
            <a:endParaRPr lang="en-AU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4863" y="2092092"/>
            <a:ext cx="855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accent5">
                    <a:lumMod val="50000"/>
                  </a:schemeClr>
                </a:solidFill>
              </a:rPr>
              <a:t>Password: </a:t>
            </a:r>
            <a:endParaRPr lang="en-AU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694574" y="414744"/>
            <a:ext cx="1548267" cy="22570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ounded Rectangle 9"/>
          <p:cNvSpPr/>
          <p:nvPr/>
        </p:nvSpPr>
        <p:spPr>
          <a:xfrm>
            <a:off x="4424544" y="2383598"/>
            <a:ext cx="454401" cy="38636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" name="Oval 10"/>
          <p:cNvSpPr/>
          <p:nvPr/>
        </p:nvSpPr>
        <p:spPr>
          <a:xfrm>
            <a:off x="4471907" y="2471602"/>
            <a:ext cx="374703" cy="193183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/>
          <p:cNvSpPr/>
          <p:nvPr/>
        </p:nvSpPr>
        <p:spPr>
          <a:xfrm>
            <a:off x="4560969" y="2469454"/>
            <a:ext cx="192282" cy="193183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ounded Rectangle 12"/>
          <p:cNvSpPr/>
          <p:nvPr/>
        </p:nvSpPr>
        <p:spPr>
          <a:xfrm>
            <a:off x="2058472" y="3728837"/>
            <a:ext cx="2820473" cy="38636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3200" dirty="0" smtClean="0">
                <a:solidFill>
                  <a:schemeClr val="bg1">
                    <a:lumMod val="50000"/>
                  </a:schemeClr>
                </a:solidFill>
              </a:rPr>
              <a:t>.....</a:t>
            </a:r>
            <a:endParaRPr lang="en-AU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58472" y="2937389"/>
            <a:ext cx="2820473" cy="9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/>
          <p:cNvSpPr txBox="1"/>
          <p:nvPr/>
        </p:nvSpPr>
        <p:spPr>
          <a:xfrm>
            <a:off x="2058472" y="3451838"/>
            <a:ext cx="13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accent5">
                    <a:lumMod val="50000"/>
                  </a:schemeClr>
                </a:solidFill>
              </a:rPr>
              <a:t>Confirm Password: </a:t>
            </a:r>
            <a:endParaRPr lang="en-AU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58472" y="3027541"/>
            <a:ext cx="1344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accent5">
                    <a:lumMod val="50000"/>
                  </a:schemeClr>
                </a:solidFill>
              </a:rPr>
              <a:t>Password Strength</a:t>
            </a:r>
            <a:endParaRPr lang="en-AU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815995" y="2087631"/>
            <a:ext cx="281520" cy="282839"/>
          </a:xfrm>
          <a:prstGeom prst="ellipse">
            <a:avLst/>
          </a:prstGeom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?</a:t>
            </a:r>
            <a:endParaRPr lang="en-AU" dirty="0"/>
          </a:p>
        </p:txBody>
      </p:sp>
      <p:sp>
        <p:nvSpPr>
          <p:cNvPr id="23" name="Rectangle 22"/>
          <p:cNvSpPr/>
          <p:nvPr/>
        </p:nvSpPr>
        <p:spPr>
          <a:xfrm>
            <a:off x="3116672" y="1942380"/>
            <a:ext cx="1917082" cy="402541"/>
          </a:xfrm>
          <a:prstGeom prst="rect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3070326" y="1958984"/>
            <a:ext cx="20097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900" dirty="0" smtClean="0">
                <a:solidFill>
                  <a:schemeClr val="bg1">
                    <a:lumMod val="50000"/>
                  </a:schemeClr>
                </a:solidFill>
              </a:rPr>
              <a:t>Minimum 6 chars: Alphabets, numbers</a:t>
            </a:r>
          </a:p>
          <a:p>
            <a:r>
              <a:rPr lang="en-AU" sz="900" dirty="0" smtClean="0">
                <a:solidFill>
                  <a:schemeClr val="bg1">
                    <a:lumMod val="50000"/>
                  </a:schemeClr>
                </a:solidFill>
              </a:rPr>
              <a:t>&amp; special characters (@,#,$,%,^,&amp;,+,=)</a:t>
            </a:r>
            <a:endParaRPr lang="en-AU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053225" y="4594749"/>
            <a:ext cx="2820473" cy="38636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 smtClean="0">
                <a:solidFill>
                  <a:schemeClr val="bg1"/>
                </a:solidFill>
              </a:rPr>
              <a:t>SIGN UP</a:t>
            </a:r>
            <a:endParaRPr lang="en-AU" sz="20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14274" y="1649743"/>
            <a:ext cx="2836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>
                <a:solidFill>
                  <a:srgbClr val="FF0000"/>
                </a:solidFill>
              </a:rPr>
              <a:t>Error messages if any </a:t>
            </a:r>
            <a:endParaRPr lang="en-AU" sz="12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52370" y="3173751"/>
            <a:ext cx="2836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>
                <a:solidFill>
                  <a:srgbClr val="FF0000"/>
                </a:solidFill>
              </a:rPr>
              <a:t>Error messages if any </a:t>
            </a:r>
            <a:endParaRPr lang="en-AU" sz="12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09510" y="4088137"/>
            <a:ext cx="2836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>
                <a:solidFill>
                  <a:srgbClr val="FF0000"/>
                </a:solidFill>
              </a:rPr>
              <a:t>Error messages if any </a:t>
            </a:r>
            <a:endParaRPr lang="en-AU" sz="12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60620" y="5363624"/>
            <a:ext cx="2827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 smtClean="0">
                <a:solidFill>
                  <a:schemeClr val="accent5">
                    <a:lumMod val="50000"/>
                  </a:schemeClr>
                </a:solidFill>
              </a:rPr>
              <a:t>Already a student? </a:t>
            </a:r>
            <a:r>
              <a:rPr lang="en-AU" sz="1600" u="sng" dirty="0" smtClean="0">
                <a:solidFill>
                  <a:srgbClr val="00B0F0"/>
                </a:solidFill>
              </a:rPr>
              <a:t>Log in</a:t>
            </a:r>
            <a:r>
              <a:rPr lang="en-AU" sz="16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endParaRPr lang="en-AU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" name="Isosceles Triangle 23"/>
          <p:cNvSpPr/>
          <p:nvPr/>
        </p:nvSpPr>
        <p:spPr>
          <a:xfrm rot="16200000">
            <a:off x="2306010" y="6038346"/>
            <a:ext cx="219758" cy="1681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/>
          <p:cNvSpPr/>
          <p:nvPr/>
        </p:nvSpPr>
        <p:spPr>
          <a:xfrm>
            <a:off x="4391897" y="6003133"/>
            <a:ext cx="205652" cy="21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Connector 30"/>
          <p:cNvCxnSpPr/>
          <p:nvPr/>
        </p:nvCxnSpPr>
        <p:spPr>
          <a:xfrm>
            <a:off x="3316406" y="6016781"/>
            <a:ext cx="2183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318680" y="6114589"/>
            <a:ext cx="2183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320954" y="6212397"/>
            <a:ext cx="2183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94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545465" y="425003"/>
            <a:ext cx="3760631" cy="5911403"/>
          </a:xfrm>
          <a:prstGeom prst="roundRect">
            <a:avLst>
              <a:gd name="adj" fmla="val 4318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ounded Rectangle 8"/>
          <p:cNvSpPr/>
          <p:nvPr/>
        </p:nvSpPr>
        <p:spPr>
          <a:xfrm>
            <a:off x="2694574" y="414744"/>
            <a:ext cx="1548267" cy="22570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ounded Rectangle 16"/>
          <p:cNvSpPr/>
          <p:nvPr/>
        </p:nvSpPr>
        <p:spPr>
          <a:xfrm>
            <a:off x="2015543" y="930499"/>
            <a:ext cx="2820473" cy="38636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Search a course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381615" y="930499"/>
            <a:ext cx="454401" cy="38636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" name="Oval 12"/>
          <p:cNvSpPr/>
          <p:nvPr/>
        </p:nvSpPr>
        <p:spPr>
          <a:xfrm>
            <a:off x="4463381" y="967367"/>
            <a:ext cx="206545" cy="233751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4655125" y="1160862"/>
            <a:ext cx="123627" cy="1417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1545465" y="5118341"/>
            <a:ext cx="3760631" cy="743353"/>
          </a:xfrm>
          <a:prstGeom prst="roundRect">
            <a:avLst>
              <a:gd name="adj" fmla="val 1291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You have been successfully registered!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3" name="AutoShape 2" descr="blob:https://web.whatsapp.com/875cef06-e096-47fc-b870-98e1c00c5a9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5" name="Rectangle 24"/>
          <p:cNvSpPr/>
          <p:nvPr/>
        </p:nvSpPr>
        <p:spPr>
          <a:xfrm>
            <a:off x="2046776" y="1399586"/>
            <a:ext cx="2764294" cy="1020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dirty="0"/>
          </a:p>
        </p:txBody>
      </p:sp>
      <p:sp>
        <p:nvSpPr>
          <p:cNvPr id="26" name="TextBox 25"/>
          <p:cNvSpPr txBox="1"/>
          <p:nvPr/>
        </p:nvSpPr>
        <p:spPr>
          <a:xfrm>
            <a:off x="2039687" y="1401007"/>
            <a:ext cx="1964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Search Filters here …</a:t>
            </a:r>
          </a:p>
        </p:txBody>
      </p:sp>
      <p:sp>
        <p:nvSpPr>
          <p:cNvPr id="6" name="Isosceles Triangle 5"/>
          <p:cNvSpPr/>
          <p:nvPr/>
        </p:nvSpPr>
        <p:spPr>
          <a:xfrm rot="16200000">
            <a:off x="2306010" y="6038346"/>
            <a:ext cx="219758" cy="1681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4391897" y="6003133"/>
            <a:ext cx="205652" cy="21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" name="Straight Connector 9"/>
          <p:cNvCxnSpPr/>
          <p:nvPr/>
        </p:nvCxnSpPr>
        <p:spPr>
          <a:xfrm>
            <a:off x="3316406" y="6016781"/>
            <a:ext cx="2183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318680" y="6114589"/>
            <a:ext cx="2183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320954" y="6212397"/>
            <a:ext cx="2183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748880" y="2506362"/>
            <a:ext cx="3557216" cy="17375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dirty="0"/>
          </a:p>
        </p:txBody>
      </p:sp>
      <p:sp>
        <p:nvSpPr>
          <p:cNvPr id="62" name="TextBox 61"/>
          <p:cNvSpPr txBox="1"/>
          <p:nvPr/>
        </p:nvSpPr>
        <p:spPr>
          <a:xfrm>
            <a:off x="1728062" y="2536045"/>
            <a:ext cx="1964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Course cards here …</a:t>
            </a:r>
          </a:p>
        </p:txBody>
      </p:sp>
      <p:cxnSp>
        <p:nvCxnSpPr>
          <p:cNvPr id="4" name="Straight Connector 3"/>
          <p:cNvCxnSpPr>
            <a:stCxn id="22" idx="3"/>
          </p:cNvCxnSpPr>
          <p:nvPr/>
        </p:nvCxnSpPr>
        <p:spPr>
          <a:xfrm flipV="1">
            <a:off x="5306096" y="4932608"/>
            <a:ext cx="1674253" cy="5574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943236" y="4586497"/>
            <a:ext cx="1968943" cy="85394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5" name="TextBox 54"/>
          <p:cNvSpPr txBox="1"/>
          <p:nvPr/>
        </p:nvSpPr>
        <p:spPr>
          <a:xfrm>
            <a:off x="6888643" y="4609442"/>
            <a:ext cx="3852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Toast Message on Main Page:</a:t>
            </a:r>
          </a:p>
          <a:p>
            <a:r>
              <a:rPr lang="en-AU" sz="1200" dirty="0"/>
              <a:t>U</a:t>
            </a:r>
            <a:r>
              <a:rPr lang="en-AU" sz="1200" dirty="0" smtClean="0"/>
              <a:t>pon successful registration</a:t>
            </a:r>
          </a:p>
          <a:p>
            <a:r>
              <a:rPr lang="en-AU" sz="1200" dirty="0" smtClean="0"/>
              <a:t>Covers Main Menu</a:t>
            </a:r>
          </a:p>
          <a:p>
            <a:r>
              <a:rPr lang="en-AU" sz="1200" dirty="0" smtClean="0"/>
              <a:t>Stays for 10 seconds</a:t>
            </a:r>
            <a:endParaRPr lang="en-AU" sz="1200" dirty="0" smtClean="0"/>
          </a:p>
        </p:txBody>
      </p:sp>
    </p:spTree>
    <p:extLst>
      <p:ext uri="{BB962C8B-B14F-4D97-AF65-F5344CB8AC3E}">
        <p14:creationId xmlns:p14="http://schemas.microsoft.com/office/powerpoint/2010/main" val="3284834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545465" y="425003"/>
            <a:ext cx="3760631" cy="5911403"/>
          </a:xfrm>
          <a:prstGeom prst="roundRect">
            <a:avLst>
              <a:gd name="adj" fmla="val 4318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ounded Rectangle 4"/>
          <p:cNvSpPr/>
          <p:nvPr/>
        </p:nvSpPr>
        <p:spPr>
          <a:xfrm>
            <a:off x="2060620" y="1887766"/>
            <a:ext cx="2820473" cy="38636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you@email.com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60620" y="1610767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accent5">
                    <a:lumMod val="50000"/>
                  </a:schemeClr>
                </a:solidFill>
              </a:rPr>
              <a:t>Email: </a:t>
            </a:r>
            <a:endParaRPr lang="en-AU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058472" y="2967241"/>
            <a:ext cx="2820473" cy="38636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3200" dirty="0" smtClean="0">
                <a:solidFill>
                  <a:schemeClr val="bg1">
                    <a:lumMod val="50000"/>
                  </a:schemeClr>
                </a:solidFill>
              </a:rPr>
              <a:t>.....</a:t>
            </a:r>
            <a:endParaRPr lang="en-AU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4863" y="2677884"/>
            <a:ext cx="855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accent5">
                    <a:lumMod val="50000"/>
                  </a:schemeClr>
                </a:solidFill>
              </a:rPr>
              <a:t>Password: </a:t>
            </a:r>
            <a:endParaRPr lang="en-AU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694574" y="414744"/>
            <a:ext cx="1548267" cy="22570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ounded Rectangle 9"/>
          <p:cNvSpPr/>
          <p:nvPr/>
        </p:nvSpPr>
        <p:spPr>
          <a:xfrm>
            <a:off x="4424544" y="2969390"/>
            <a:ext cx="454401" cy="38636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" name="Oval 10"/>
          <p:cNvSpPr/>
          <p:nvPr/>
        </p:nvSpPr>
        <p:spPr>
          <a:xfrm>
            <a:off x="4471907" y="3057394"/>
            <a:ext cx="374703" cy="193183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/>
          <p:cNvSpPr/>
          <p:nvPr/>
        </p:nvSpPr>
        <p:spPr>
          <a:xfrm>
            <a:off x="4560969" y="3055246"/>
            <a:ext cx="192282" cy="193183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ounded Rectangle 24"/>
          <p:cNvSpPr/>
          <p:nvPr/>
        </p:nvSpPr>
        <p:spPr>
          <a:xfrm>
            <a:off x="2053225" y="4008957"/>
            <a:ext cx="2820473" cy="38636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 smtClean="0">
                <a:solidFill>
                  <a:schemeClr val="bg1"/>
                </a:solidFill>
              </a:rPr>
              <a:t>LOG IN</a:t>
            </a:r>
            <a:endParaRPr lang="en-AU" sz="20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14274" y="2235535"/>
            <a:ext cx="2836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>
                <a:solidFill>
                  <a:srgbClr val="FF0000"/>
                </a:solidFill>
              </a:rPr>
              <a:t>Error messages if any </a:t>
            </a:r>
            <a:endParaRPr lang="en-AU" sz="12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52370" y="3327684"/>
            <a:ext cx="2836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>
                <a:solidFill>
                  <a:srgbClr val="FF0000"/>
                </a:solidFill>
              </a:rPr>
              <a:t>Error messages if any </a:t>
            </a:r>
            <a:endParaRPr lang="en-AU" sz="12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60620" y="4777832"/>
            <a:ext cx="2827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 smtClean="0">
                <a:solidFill>
                  <a:schemeClr val="accent5">
                    <a:lumMod val="50000"/>
                  </a:schemeClr>
                </a:solidFill>
              </a:rPr>
              <a:t>Not yet registered? </a:t>
            </a:r>
            <a:r>
              <a:rPr lang="en-AU" sz="1600" u="sng" dirty="0" smtClean="0">
                <a:solidFill>
                  <a:srgbClr val="00B0F0"/>
                </a:solidFill>
              </a:rPr>
              <a:t>Sign up</a:t>
            </a:r>
            <a:r>
              <a:rPr lang="en-AU" sz="16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endParaRPr lang="en-AU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Isosceles Triangle 14"/>
          <p:cNvSpPr/>
          <p:nvPr/>
        </p:nvSpPr>
        <p:spPr>
          <a:xfrm rot="16200000">
            <a:off x="2306010" y="6038346"/>
            <a:ext cx="219758" cy="1681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4391897" y="6003133"/>
            <a:ext cx="205652" cy="21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7" name="Straight Connector 16"/>
          <p:cNvCxnSpPr/>
          <p:nvPr/>
        </p:nvCxnSpPr>
        <p:spPr>
          <a:xfrm>
            <a:off x="3316406" y="6016781"/>
            <a:ext cx="2183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318680" y="6114589"/>
            <a:ext cx="2183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320954" y="6212397"/>
            <a:ext cx="2183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60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545465" y="425003"/>
            <a:ext cx="3760631" cy="5911403"/>
          </a:xfrm>
          <a:prstGeom prst="roundRect">
            <a:avLst>
              <a:gd name="adj" fmla="val 4318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ounded Rectangle 8"/>
          <p:cNvSpPr/>
          <p:nvPr/>
        </p:nvSpPr>
        <p:spPr>
          <a:xfrm>
            <a:off x="2694574" y="414744"/>
            <a:ext cx="1548267" cy="22570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ounded Rectangle 16"/>
          <p:cNvSpPr/>
          <p:nvPr/>
        </p:nvSpPr>
        <p:spPr>
          <a:xfrm>
            <a:off x="2015543" y="930499"/>
            <a:ext cx="2820473" cy="38636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Search a course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381615" y="930499"/>
            <a:ext cx="454401" cy="38636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" name="Oval 12"/>
          <p:cNvSpPr/>
          <p:nvPr/>
        </p:nvSpPr>
        <p:spPr>
          <a:xfrm>
            <a:off x="4463381" y="967367"/>
            <a:ext cx="206545" cy="233751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4655125" y="1160862"/>
            <a:ext cx="123627" cy="1417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1545465" y="5118341"/>
            <a:ext cx="3760631" cy="743353"/>
          </a:xfrm>
          <a:prstGeom prst="roundRect">
            <a:avLst>
              <a:gd name="adj" fmla="val 1291"/>
            </a:avLst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561544" y="5167366"/>
            <a:ext cx="439040" cy="460840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/>
          <p:cNvSpPr txBox="1"/>
          <p:nvPr/>
        </p:nvSpPr>
        <p:spPr>
          <a:xfrm>
            <a:off x="4405894" y="5579931"/>
            <a:ext cx="82657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accent1">
                    <a:lumMod val="50000"/>
                  </a:schemeClr>
                </a:solidFill>
              </a:rPr>
              <a:t>My Profile</a:t>
            </a:r>
            <a:endParaRPr lang="en-AU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920381" y="5139086"/>
            <a:ext cx="531238" cy="557616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/>
          <p:cNvSpPr txBox="1"/>
          <p:nvPr/>
        </p:nvSpPr>
        <p:spPr>
          <a:xfrm>
            <a:off x="1762464" y="5610202"/>
            <a:ext cx="83843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</a:rPr>
              <a:t>Featured</a:t>
            </a:r>
            <a:endParaRPr lang="en-AU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AutoShape 2" descr="blob:https://web.whatsapp.com/875cef06-e096-47fc-b870-98e1c00c5a9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6" name="5-Point Star 35"/>
          <p:cNvSpPr/>
          <p:nvPr/>
        </p:nvSpPr>
        <p:spPr>
          <a:xfrm>
            <a:off x="1995535" y="5223408"/>
            <a:ext cx="392792" cy="360341"/>
          </a:xfrm>
          <a:prstGeom prst="star5">
            <a:avLst/>
          </a:prstGeom>
          <a:solidFill>
            <a:schemeClr val="accent5">
              <a:lumMod val="75000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/>
          <p:cNvSpPr/>
          <p:nvPr/>
        </p:nvSpPr>
        <p:spPr>
          <a:xfrm>
            <a:off x="2861105" y="5176362"/>
            <a:ext cx="399127" cy="418945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/>
          <p:cNvSpPr txBox="1"/>
          <p:nvPr/>
        </p:nvSpPr>
        <p:spPr>
          <a:xfrm>
            <a:off x="2716354" y="5579931"/>
            <a:ext cx="67999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accent1">
                    <a:lumMod val="50000"/>
                  </a:schemeClr>
                </a:solidFill>
              </a:rPr>
              <a:t>My Cart</a:t>
            </a:r>
            <a:endParaRPr lang="en-AU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0" name="Trapezoid 39"/>
          <p:cNvSpPr/>
          <p:nvPr/>
        </p:nvSpPr>
        <p:spPr>
          <a:xfrm flipV="1">
            <a:off x="2935765" y="5317081"/>
            <a:ext cx="214312" cy="107344"/>
          </a:xfrm>
          <a:prstGeom prst="trapezoid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3150077" y="5291412"/>
            <a:ext cx="62141" cy="35020"/>
          </a:xfrm>
          <a:prstGeom prst="line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Oval 43"/>
          <p:cNvSpPr/>
          <p:nvPr/>
        </p:nvSpPr>
        <p:spPr>
          <a:xfrm>
            <a:off x="2967515" y="5423141"/>
            <a:ext cx="55562" cy="66675"/>
          </a:xfrm>
          <a:prstGeom prst="ellipse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Oval 44"/>
          <p:cNvSpPr/>
          <p:nvPr/>
        </p:nvSpPr>
        <p:spPr>
          <a:xfrm>
            <a:off x="3075465" y="5423141"/>
            <a:ext cx="55562" cy="66675"/>
          </a:xfrm>
          <a:prstGeom prst="ellipse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7" name="Straight Connector 46"/>
          <p:cNvCxnSpPr>
            <a:stCxn id="40" idx="1"/>
            <a:endCxn id="40" idx="3"/>
          </p:cNvCxnSpPr>
          <p:nvPr/>
        </p:nvCxnSpPr>
        <p:spPr>
          <a:xfrm>
            <a:off x="2949183" y="5370753"/>
            <a:ext cx="187476" cy="0"/>
          </a:xfrm>
          <a:prstGeom prst="line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Straight Connector 47"/>
          <p:cNvCxnSpPr>
            <a:stCxn id="40" idx="2"/>
            <a:endCxn id="40" idx="0"/>
          </p:cNvCxnSpPr>
          <p:nvPr/>
        </p:nvCxnSpPr>
        <p:spPr>
          <a:xfrm>
            <a:off x="3042921" y="5317081"/>
            <a:ext cx="0" cy="107344"/>
          </a:xfrm>
          <a:prstGeom prst="line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Rectangle 24"/>
          <p:cNvSpPr/>
          <p:nvPr/>
        </p:nvSpPr>
        <p:spPr>
          <a:xfrm>
            <a:off x="2046776" y="1399586"/>
            <a:ext cx="2764294" cy="1020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dirty="0"/>
          </a:p>
        </p:txBody>
      </p:sp>
      <p:sp>
        <p:nvSpPr>
          <p:cNvPr id="26" name="TextBox 25"/>
          <p:cNvSpPr txBox="1"/>
          <p:nvPr/>
        </p:nvSpPr>
        <p:spPr>
          <a:xfrm>
            <a:off x="2039687" y="1401007"/>
            <a:ext cx="1964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Search Filters here …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061980" y="160338"/>
            <a:ext cx="1768121" cy="15348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8" name="TextBox 27"/>
          <p:cNvSpPr txBox="1"/>
          <p:nvPr/>
        </p:nvSpPr>
        <p:spPr>
          <a:xfrm>
            <a:off x="7019777" y="125494"/>
            <a:ext cx="19331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>
                <a:solidFill>
                  <a:srgbClr val="FF0000"/>
                </a:solidFill>
              </a:rPr>
              <a:t>DN Work on these filters: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 smtClean="0">
                <a:solidFill>
                  <a:srgbClr val="FF0000"/>
                </a:solidFill>
              </a:rPr>
              <a:t>Subject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 smtClean="0">
                <a:solidFill>
                  <a:srgbClr val="FF0000"/>
                </a:solidFill>
              </a:rPr>
              <a:t>Class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 smtClean="0">
                <a:solidFill>
                  <a:srgbClr val="FF0000"/>
                </a:solidFill>
              </a:rPr>
              <a:t>Board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 smtClean="0">
                <a:solidFill>
                  <a:srgbClr val="FF0000"/>
                </a:solidFill>
              </a:rPr>
              <a:t>Teacher Name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 smtClean="0">
                <a:solidFill>
                  <a:srgbClr val="FF0000"/>
                </a:solidFill>
              </a:rPr>
              <a:t>Language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 smtClean="0">
                <a:solidFill>
                  <a:srgbClr val="FF0000"/>
                </a:solidFill>
              </a:rPr>
              <a:t>Price Range </a:t>
            </a:r>
            <a:r>
              <a:rPr lang="en-AU" sz="1200" dirty="0" smtClean="0">
                <a:solidFill>
                  <a:srgbClr val="FF0000"/>
                </a:solidFill>
              </a:rPr>
              <a:t>(Scale)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 smtClean="0">
                <a:solidFill>
                  <a:srgbClr val="FF0000"/>
                </a:solidFill>
              </a:rPr>
              <a:t>Average Exam Score of previous students</a:t>
            </a:r>
            <a:endParaRPr lang="en-AU" sz="1200" dirty="0" smtClean="0">
              <a:solidFill>
                <a:srgbClr val="FF0000"/>
              </a:solidFill>
            </a:endParaRPr>
          </a:p>
        </p:txBody>
      </p:sp>
      <p:cxnSp>
        <p:nvCxnSpPr>
          <p:cNvPr id="29" name="Straight Connector 28"/>
          <p:cNvCxnSpPr>
            <a:endCxn id="28" idx="1"/>
          </p:cNvCxnSpPr>
          <p:nvPr/>
        </p:nvCxnSpPr>
        <p:spPr>
          <a:xfrm flipV="1">
            <a:off x="4778754" y="1002657"/>
            <a:ext cx="2241023" cy="5122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sosceles Triangle 5"/>
          <p:cNvSpPr/>
          <p:nvPr/>
        </p:nvSpPr>
        <p:spPr>
          <a:xfrm rot="16200000">
            <a:off x="2306010" y="6038346"/>
            <a:ext cx="219758" cy="1681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4391897" y="6003133"/>
            <a:ext cx="205652" cy="21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" name="Straight Connector 9"/>
          <p:cNvCxnSpPr/>
          <p:nvPr/>
        </p:nvCxnSpPr>
        <p:spPr>
          <a:xfrm>
            <a:off x="3316406" y="6016781"/>
            <a:ext cx="2183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318680" y="6114589"/>
            <a:ext cx="2183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320954" y="6212397"/>
            <a:ext cx="2183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607193" y="5360946"/>
            <a:ext cx="334322" cy="20340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/>
          <p:cNvSpPr/>
          <p:nvPr/>
        </p:nvSpPr>
        <p:spPr>
          <a:xfrm>
            <a:off x="4681936" y="5228133"/>
            <a:ext cx="207586" cy="246118"/>
          </a:xfrm>
          <a:prstGeom prst="ellips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Oval 45"/>
          <p:cNvSpPr/>
          <p:nvPr/>
        </p:nvSpPr>
        <p:spPr>
          <a:xfrm>
            <a:off x="3723193" y="5178634"/>
            <a:ext cx="399127" cy="418945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TextBox 48"/>
          <p:cNvSpPr txBox="1"/>
          <p:nvPr/>
        </p:nvSpPr>
        <p:spPr>
          <a:xfrm>
            <a:off x="3480659" y="5582203"/>
            <a:ext cx="87556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accent1">
                    <a:lumMod val="50000"/>
                  </a:schemeClr>
                </a:solidFill>
              </a:rPr>
              <a:t>My Studies</a:t>
            </a:r>
            <a:endParaRPr lang="en-AU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rapezoid 10"/>
          <p:cNvSpPr/>
          <p:nvPr/>
        </p:nvSpPr>
        <p:spPr>
          <a:xfrm rot="5400000">
            <a:off x="3735894" y="5334807"/>
            <a:ext cx="239172" cy="125785"/>
          </a:xfrm>
          <a:prstGeom prst="trapezoid">
            <a:avLst>
              <a:gd name="adj" fmla="val 22857"/>
            </a:avLst>
          </a:prstGeom>
          <a:solidFill>
            <a:schemeClr val="accent1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Trapezoid 55"/>
          <p:cNvSpPr/>
          <p:nvPr/>
        </p:nvSpPr>
        <p:spPr>
          <a:xfrm rot="16200000">
            <a:off x="3872367" y="5334806"/>
            <a:ext cx="239172" cy="125785"/>
          </a:xfrm>
          <a:prstGeom prst="trapezoid">
            <a:avLst>
              <a:gd name="adj" fmla="val 22857"/>
            </a:avLst>
          </a:prstGeom>
          <a:solidFill>
            <a:schemeClr val="accent1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Rectangle 58"/>
          <p:cNvSpPr/>
          <p:nvPr/>
        </p:nvSpPr>
        <p:spPr>
          <a:xfrm>
            <a:off x="40945" y="3581222"/>
            <a:ext cx="1270262" cy="12355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8" name="TextBox 57"/>
          <p:cNvSpPr txBox="1"/>
          <p:nvPr/>
        </p:nvSpPr>
        <p:spPr>
          <a:xfrm>
            <a:off x="63474" y="3581222"/>
            <a:ext cx="1364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err="1" smtClean="0"/>
              <a:t>BGColor</a:t>
            </a:r>
            <a:r>
              <a:rPr lang="en-AU" sz="1200" dirty="0" smtClean="0"/>
              <a:t>: #</a:t>
            </a:r>
            <a:r>
              <a:rPr lang="en-AU" sz="1200" dirty="0" err="1" smtClean="0"/>
              <a:t>eee</a:t>
            </a:r>
            <a:endParaRPr lang="en-AU" sz="1200" dirty="0" smtClean="0"/>
          </a:p>
          <a:p>
            <a:r>
              <a:rPr lang="en-AU" sz="1200" dirty="0" smtClean="0"/>
              <a:t>Height: 100</a:t>
            </a:r>
          </a:p>
          <a:p>
            <a:r>
              <a:rPr lang="en-AU" sz="1200" dirty="0" smtClean="0"/>
              <a:t>Width: 100%</a:t>
            </a:r>
          </a:p>
          <a:p>
            <a:r>
              <a:rPr lang="en-AU" sz="1200" dirty="0" err="1" smtClean="0"/>
              <a:t>MarginTopBtm</a:t>
            </a:r>
            <a:r>
              <a:rPr lang="en-AU" sz="1200" dirty="0" smtClean="0"/>
              <a:t>: 15</a:t>
            </a:r>
          </a:p>
          <a:p>
            <a:r>
              <a:rPr lang="en-AU" sz="1200" dirty="0" err="1"/>
              <a:t>Shaddow</a:t>
            </a:r>
            <a:r>
              <a:rPr lang="en-AU" sz="1200" dirty="0"/>
              <a:t>: #</a:t>
            </a:r>
            <a:r>
              <a:rPr lang="en-AU" sz="1200" dirty="0" err="1"/>
              <a:t>aaa</a:t>
            </a:r>
            <a:endParaRPr lang="en-AU" sz="1200" dirty="0"/>
          </a:p>
          <a:p>
            <a:r>
              <a:rPr lang="en-AU" sz="1200" dirty="0"/>
              <a:t>     3px, </a:t>
            </a:r>
            <a:r>
              <a:rPr lang="en-AU" sz="1200" dirty="0" err="1" smtClean="0"/>
              <a:t>btm</a:t>
            </a:r>
            <a:endParaRPr lang="en-AU" sz="1200" dirty="0"/>
          </a:p>
        </p:txBody>
      </p:sp>
      <p:sp>
        <p:nvSpPr>
          <p:cNvPr id="60" name="Rectangle 59"/>
          <p:cNvSpPr/>
          <p:nvPr/>
        </p:nvSpPr>
        <p:spPr>
          <a:xfrm>
            <a:off x="7303845" y="3597142"/>
            <a:ext cx="1007642" cy="6467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1" name="Rectangle 60"/>
          <p:cNvSpPr/>
          <p:nvPr/>
        </p:nvSpPr>
        <p:spPr>
          <a:xfrm>
            <a:off x="1748880" y="2506362"/>
            <a:ext cx="3557216" cy="17375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dirty="0"/>
          </a:p>
        </p:txBody>
      </p:sp>
      <p:sp>
        <p:nvSpPr>
          <p:cNvPr id="62" name="TextBox 61"/>
          <p:cNvSpPr txBox="1"/>
          <p:nvPr/>
        </p:nvSpPr>
        <p:spPr>
          <a:xfrm>
            <a:off x="1728062" y="2536045"/>
            <a:ext cx="1964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Course cards here …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545464" y="4353200"/>
            <a:ext cx="3760631" cy="684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dirty="0"/>
          </a:p>
        </p:txBody>
      </p:sp>
      <p:cxnSp>
        <p:nvCxnSpPr>
          <p:cNvPr id="57" name="Straight Connector 56"/>
          <p:cNvCxnSpPr/>
          <p:nvPr/>
        </p:nvCxnSpPr>
        <p:spPr>
          <a:xfrm flipH="1" flipV="1">
            <a:off x="1311208" y="4781551"/>
            <a:ext cx="234256" cy="5757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593857" y="4353475"/>
            <a:ext cx="3242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Last Studied Clouse, Chapter here …</a:t>
            </a:r>
          </a:p>
        </p:txBody>
      </p:sp>
      <p:cxnSp>
        <p:nvCxnSpPr>
          <p:cNvPr id="65" name="Straight Connector 64"/>
          <p:cNvCxnSpPr>
            <a:stCxn id="32" idx="7"/>
            <a:endCxn id="60" idx="1"/>
          </p:cNvCxnSpPr>
          <p:nvPr/>
        </p:nvCxnSpPr>
        <p:spPr>
          <a:xfrm flipV="1">
            <a:off x="2373821" y="3920510"/>
            <a:ext cx="4930024" cy="1300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249252" y="3620087"/>
            <a:ext cx="1130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Clicked Icon:</a:t>
            </a:r>
          </a:p>
          <a:p>
            <a:r>
              <a:rPr lang="en-AU" sz="1200" dirty="0" err="1" smtClean="0"/>
              <a:t>FontSize</a:t>
            </a:r>
            <a:r>
              <a:rPr lang="en-AU" sz="1200" dirty="0" smtClean="0"/>
              <a:t>: 14</a:t>
            </a:r>
          </a:p>
          <a:p>
            <a:r>
              <a:rPr lang="en-AU" sz="1200" dirty="0" smtClean="0"/>
              <a:t>Image changed</a:t>
            </a:r>
          </a:p>
        </p:txBody>
      </p:sp>
      <p:sp>
        <p:nvSpPr>
          <p:cNvPr id="69" name="Rectangle 68"/>
          <p:cNvSpPr/>
          <p:nvPr/>
        </p:nvSpPr>
        <p:spPr>
          <a:xfrm>
            <a:off x="7278823" y="4377341"/>
            <a:ext cx="1155493" cy="5244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0" name="TextBox 69"/>
          <p:cNvSpPr txBox="1"/>
          <p:nvPr/>
        </p:nvSpPr>
        <p:spPr>
          <a:xfrm>
            <a:off x="7265178" y="4400286"/>
            <a:ext cx="1346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Unclicked Icon:</a:t>
            </a:r>
          </a:p>
          <a:p>
            <a:r>
              <a:rPr lang="en-AU" sz="1200" dirty="0" err="1" smtClean="0"/>
              <a:t>FontSize</a:t>
            </a:r>
            <a:r>
              <a:rPr lang="en-AU" sz="1200" dirty="0" smtClean="0"/>
              <a:t>: 12</a:t>
            </a:r>
          </a:p>
        </p:txBody>
      </p:sp>
      <p:cxnSp>
        <p:nvCxnSpPr>
          <p:cNvPr id="71" name="Straight Connector 70"/>
          <p:cNvCxnSpPr>
            <a:endCxn id="70" idx="1"/>
          </p:cNvCxnSpPr>
          <p:nvPr/>
        </p:nvCxnSpPr>
        <p:spPr>
          <a:xfrm flipV="1">
            <a:off x="4964949" y="4631119"/>
            <a:ext cx="2300229" cy="6469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379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57"/>
          <p:cNvSpPr/>
          <p:nvPr/>
        </p:nvSpPr>
        <p:spPr>
          <a:xfrm>
            <a:off x="2046776" y="1399586"/>
            <a:ext cx="2764294" cy="1020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dirty="0"/>
          </a:p>
        </p:txBody>
      </p:sp>
      <p:sp>
        <p:nvSpPr>
          <p:cNvPr id="115" name="Rectangle 114"/>
          <p:cNvSpPr/>
          <p:nvPr/>
        </p:nvSpPr>
        <p:spPr>
          <a:xfrm>
            <a:off x="8242540" y="4927677"/>
            <a:ext cx="1114687" cy="9663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9" name="Rectangle 38"/>
          <p:cNvSpPr/>
          <p:nvPr/>
        </p:nvSpPr>
        <p:spPr>
          <a:xfrm>
            <a:off x="4919213" y="2543676"/>
            <a:ext cx="1484504" cy="2140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ounded Rectangle 2"/>
          <p:cNvSpPr/>
          <p:nvPr/>
        </p:nvSpPr>
        <p:spPr>
          <a:xfrm>
            <a:off x="1545465" y="425003"/>
            <a:ext cx="3760631" cy="6200880"/>
          </a:xfrm>
          <a:prstGeom prst="roundRect">
            <a:avLst>
              <a:gd name="adj" fmla="val 4318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ounded Rectangle 8"/>
          <p:cNvSpPr/>
          <p:nvPr/>
        </p:nvSpPr>
        <p:spPr>
          <a:xfrm>
            <a:off x="2694574" y="414744"/>
            <a:ext cx="1548267" cy="22570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ounded Rectangle 16"/>
          <p:cNvSpPr/>
          <p:nvPr/>
        </p:nvSpPr>
        <p:spPr>
          <a:xfrm>
            <a:off x="2015543" y="930499"/>
            <a:ext cx="2820473" cy="38636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Search a course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381615" y="930499"/>
            <a:ext cx="454401" cy="38636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" name="Oval 12"/>
          <p:cNvSpPr/>
          <p:nvPr/>
        </p:nvSpPr>
        <p:spPr>
          <a:xfrm>
            <a:off x="4463381" y="967367"/>
            <a:ext cx="206545" cy="233751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4655125" y="1160862"/>
            <a:ext cx="123627" cy="1417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utoShape 2" descr="blob:https://web.whatsapp.com/875cef06-e096-47fc-b870-98e1c00c5a9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" name="Rectangle 1"/>
          <p:cNvSpPr/>
          <p:nvPr/>
        </p:nvSpPr>
        <p:spPr>
          <a:xfrm>
            <a:off x="1676839" y="2546252"/>
            <a:ext cx="1484504" cy="2140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/>
          <p:cNvSpPr/>
          <p:nvPr/>
        </p:nvSpPr>
        <p:spPr>
          <a:xfrm>
            <a:off x="3298754" y="2543676"/>
            <a:ext cx="1484504" cy="2140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28" name="Rectangle 27"/>
          <p:cNvSpPr/>
          <p:nvPr/>
        </p:nvSpPr>
        <p:spPr>
          <a:xfrm>
            <a:off x="4919213" y="2543676"/>
            <a:ext cx="386883" cy="2140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3294624" y="2543676"/>
            <a:ext cx="1484504" cy="6685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strike="sngStrike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162680" y="644173"/>
            <a:ext cx="2859530" cy="19070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22210" y="172731"/>
            <a:ext cx="982945" cy="11239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5940377" y="167282"/>
            <a:ext cx="11619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err="1" smtClean="0"/>
              <a:t>BGColor</a:t>
            </a:r>
            <a:r>
              <a:rPr lang="en-AU" sz="1200" dirty="0" smtClean="0"/>
              <a:t>: #</a:t>
            </a:r>
            <a:r>
              <a:rPr lang="en-AU" sz="1200" dirty="0" err="1" smtClean="0"/>
              <a:t>eee</a:t>
            </a:r>
            <a:endParaRPr lang="en-AU" sz="1200" dirty="0" smtClean="0"/>
          </a:p>
          <a:p>
            <a:r>
              <a:rPr lang="en-AU" sz="1200" dirty="0" smtClean="0"/>
              <a:t>Height: 250</a:t>
            </a:r>
          </a:p>
          <a:p>
            <a:r>
              <a:rPr lang="en-AU" sz="1200" dirty="0" smtClean="0"/>
              <a:t>Width: 150</a:t>
            </a:r>
          </a:p>
          <a:p>
            <a:r>
              <a:rPr lang="en-AU" sz="1200" dirty="0" smtClean="0"/>
              <a:t>Margin: 15</a:t>
            </a:r>
          </a:p>
          <a:p>
            <a:r>
              <a:rPr lang="en-AU" sz="1200" dirty="0" err="1" smtClean="0"/>
              <a:t>Shaddow</a:t>
            </a:r>
            <a:r>
              <a:rPr lang="en-AU" sz="1200" dirty="0" smtClean="0"/>
              <a:t>: #</a:t>
            </a:r>
            <a:r>
              <a:rPr lang="en-AU" sz="1200" dirty="0" err="1" smtClean="0"/>
              <a:t>aaa</a:t>
            </a:r>
            <a:endParaRPr lang="en-AU" sz="1200" dirty="0" smtClean="0"/>
          </a:p>
          <a:p>
            <a:r>
              <a:rPr lang="en-AU" sz="1200" dirty="0" smtClean="0"/>
              <a:t>     3px, </a:t>
            </a:r>
            <a:r>
              <a:rPr lang="en-AU" sz="1200" dirty="0" err="1" smtClean="0"/>
              <a:t>btm</a:t>
            </a:r>
            <a:r>
              <a:rPr lang="en-AU" sz="1200" dirty="0" smtClean="0"/>
              <a:t> left</a:t>
            </a:r>
            <a:endParaRPr lang="en-AU" sz="1200" dirty="0"/>
          </a:p>
        </p:txBody>
      </p:sp>
      <p:sp>
        <p:nvSpPr>
          <p:cNvPr id="41" name="Rectangle 40"/>
          <p:cNvSpPr/>
          <p:nvPr/>
        </p:nvSpPr>
        <p:spPr>
          <a:xfrm>
            <a:off x="6539672" y="2543676"/>
            <a:ext cx="1484504" cy="2140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8033519" y="2826316"/>
            <a:ext cx="10342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9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…</a:t>
            </a:r>
            <a:endParaRPr lang="en-AU" sz="9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4309146" y="482740"/>
            <a:ext cx="4987253" cy="2161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9296399" y="228331"/>
            <a:ext cx="873626" cy="7630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9" name="TextBox 48"/>
          <p:cNvSpPr txBox="1"/>
          <p:nvPr/>
        </p:nvSpPr>
        <p:spPr>
          <a:xfrm>
            <a:off x="9296399" y="186127"/>
            <a:ext cx="9737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Image:</a:t>
            </a:r>
          </a:p>
          <a:p>
            <a:r>
              <a:rPr lang="en-AU" sz="1200" dirty="0" smtClean="0"/>
              <a:t>Height: 100</a:t>
            </a:r>
          </a:p>
          <a:p>
            <a:r>
              <a:rPr lang="en-AU" sz="1200" dirty="0" smtClean="0"/>
              <a:t>Width: 150</a:t>
            </a:r>
          </a:p>
          <a:p>
            <a:r>
              <a:rPr lang="en-AU" sz="1200" dirty="0" smtClean="0"/>
              <a:t>Align: top</a:t>
            </a:r>
            <a:endParaRPr lang="en-AU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232449" y="3184126"/>
            <a:ext cx="1671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>
                <a:solidFill>
                  <a:schemeClr val="accent5">
                    <a:lumMod val="75000"/>
                  </a:schemeClr>
                </a:solidFill>
              </a:rPr>
              <a:t>Course Title 1 Line…</a:t>
            </a:r>
            <a:endParaRPr lang="en-AU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4642629" y="832330"/>
            <a:ext cx="6085909" cy="2505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0714890" y="141581"/>
            <a:ext cx="1114687" cy="8755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2" name="TextBox 51"/>
          <p:cNvSpPr txBox="1"/>
          <p:nvPr/>
        </p:nvSpPr>
        <p:spPr>
          <a:xfrm>
            <a:off x="10714890" y="155650"/>
            <a:ext cx="11506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err="1" smtClean="0"/>
              <a:t>FontSize</a:t>
            </a:r>
            <a:r>
              <a:rPr lang="en-AU" sz="1200" dirty="0" smtClean="0"/>
              <a:t>: 14</a:t>
            </a:r>
          </a:p>
          <a:p>
            <a:r>
              <a:rPr lang="en-AU" sz="1200" dirty="0" smtClean="0"/>
              <a:t>Face: Bold</a:t>
            </a:r>
          </a:p>
          <a:p>
            <a:r>
              <a:rPr lang="en-AU" sz="1200" dirty="0" smtClean="0"/>
              <a:t>Color: #2f5597</a:t>
            </a:r>
          </a:p>
          <a:p>
            <a:r>
              <a:rPr lang="en-AU" sz="1200" dirty="0" err="1" smtClean="0"/>
              <a:t>MarginTop</a:t>
            </a:r>
            <a:r>
              <a:rPr lang="en-AU" sz="1200" dirty="0" smtClean="0"/>
              <a:t>: 12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269017" y="3394849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Teacher Name</a:t>
            </a:r>
            <a:endParaRPr lang="en-AU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0726615" y="1166178"/>
            <a:ext cx="1114687" cy="6869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4" name="TextBox 53"/>
          <p:cNvSpPr txBox="1"/>
          <p:nvPr/>
        </p:nvSpPr>
        <p:spPr>
          <a:xfrm>
            <a:off x="10726615" y="1180246"/>
            <a:ext cx="1150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err="1" smtClean="0"/>
              <a:t>FontSize</a:t>
            </a:r>
            <a:r>
              <a:rPr lang="en-AU" sz="1200" dirty="0" smtClean="0"/>
              <a:t>: 10</a:t>
            </a:r>
          </a:p>
          <a:p>
            <a:r>
              <a:rPr lang="en-AU" sz="1200" dirty="0" smtClean="0"/>
              <a:t>Color: #8faadc</a:t>
            </a:r>
          </a:p>
          <a:p>
            <a:r>
              <a:rPr lang="en-AU" sz="1200" dirty="0" err="1" smtClean="0"/>
              <a:t>MarginTop</a:t>
            </a:r>
            <a:r>
              <a:rPr lang="en-AU" sz="1200" dirty="0" smtClean="0"/>
              <a:t>: 10</a:t>
            </a:r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4171712" y="1198714"/>
            <a:ext cx="6543178" cy="2349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205534" y="3544629"/>
            <a:ext cx="19520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>
                <a:solidFill>
                  <a:schemeClr val="accent5">
                    <a:lumMod val="75000"/>
                  </a:schemeClr>
                </a:solidFill>
              </a:rPr>
              <a:t>Class N | Subject | Board </a:t>
            </a:r>
          </a:p>
          <a:p>
            <a:r>
              <a:rPr lang="en-AU" sz="1100" dirty="0" smtClean="0">
                <a:solidFill>
                  <a:schemeClr val="accent5">
                    <a:lumMod val="75000"/>
                  </a:schemeClr>
                </a:solidFill>
              </a:rPr>
              <a:t>Language | </a:t>
            </a:r>
            <a:r>
              <a:rPr lang="en-AU" sz="1100" dirty="0" err="1" smtClean="0">
                <a:solidFill>
                  <a:schemeClr val="accent5">
                    <a:lumMod val="75000"/>
                  </a:schemeClr>
                </a:solidFill>
              </a:rPr>
              <a:t>Avg</a:t>
            </a:r>
            <a:r>
              <a:rPr lang="en-AU" sz="1100" dirty="0" smtClean="0">
                <a:solidFill>
                  <a:schemeClr val="accent5">
                    <a:lumMod val="75000"/>
                  </a:schemeClr>
                </a:solidFill>
              </a:rPr>
              <a:t> Score 95%</a:t>
            </a:r>
            <a:endParaRPr lang="en-AU" sz="11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9528517" y="1853147"/>
            <a:ext cx="1114687" cy="6905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8" name="TextBox 57"/>
          <p:cNvSpPr txBox="1"/>
          <p:nvPr/>
        </p:nvSpPr>
        <p:spPr>
          <a:xfrm>
            <a:off x="9583108" y="1867216"/>
            <a:ext cx="1150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err="1" smtClean="0"/>
              <a:t>FontSize</a:t>
            </a:r>
            <a:r>
              <a:rPr lang="en-AU" sz="1200" dirty="0" smtClean="0"/>
              <a:t>: 10</a:t>
            </a:r>
          </a:p>
          <a:p>
            <a:r>
              <a:rPr lang="en-AU" sz="1200" dirty="0" smtClean="0"/>
              <a:t>Color: #2f5597</a:t>
            </a:r>
          </a:p>
          <a:p>
            <a:r>
              <a:rPr lang="en-AU" sz="1200" dirty="0" err="1" smtClean="0"/>
              <a:t>MarginTop</a:t>
            </a:r>
            <a:r>
              <a:rPr lang="en-AU" sz="1200" dirty="0" smtClean="0"/>
              <a:t>: 8</a:t>
            </a: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4566653" y="1885685"/>
            <a:ext cx="4950139" cy="17574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5-Point Star 61"/>
          <p:cNvSpPr/>
          <p:nvPr/>
        </p:nvSpPr>
        <p:spPr>
          <a:xfrm>
            <a:off x="3318709" y="3985646"/>
            <a:ext cx="103791" cy="108205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5-Point Star 62"/>
          <p:cNvSpPr/>
          <p:nvPr/>
        </p:nvSpPr>
        <p:spPr>
          <a:xfrm>
            <a:off x="3426229" y="3986578"/>
            <a:ext cx="103791" cy="108205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5-Point Star 63"/>
          <p:cNvSpPr/>
          <p:nvPr/>
        </p:nvSpPr>
        <p:spPr>
          <a:xfrm>
            <a:off x="3527206" y="3986580"/>
            <a:ext cx="103791" cy="108205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5-Point Star 64"/>
          <p:cNvSpPr/>
          <p:nvPr/>
        </p:nvSpPr>
        <p:spPr>
          <a:xfrm>
            <a:off x="3628224" y="3986820"/>
            <a:ext cx="94355" cy="98368"/>
          </a:xfrm>
          <a:prstGeom prst="star5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5-Point Star 65"/>
          <p:cNvSpPr/>
          <p:nvPr/>
        </p:nvSpPr>
        <p:spPr>
          <a:xfrm>
            <a:off x="3730134" y="3987756"/>
            <a:ext cx="94355" cy="98368"/>
          </a:xfrm>
          <a:prstGeom prst="star5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Freeform 68"/>
          <p:cNvSpPr/>
          <p:nvPr/>
        </p:nvSpPr>
        <p:spPr>
          <a:xfrm>
            <a:off x="3623796" y="3985615"/>
            <a:ext cx="70264" cy="108205"/>
          </a:xfrm>
          <a:custGeom>
            <a:avLst/>
            <a:gdLst>
              <a:gd name="connsiteX0" fmla="*/ 51896 w 70264"/>
              <a:gd name="connsiteY0" fmla="*/ 0 h 108205"/>
              <a:gd name="connsiteX1" fmla="*/ 64146 w 70264"/>
              <a:gd name="connsiteY1" fmla="*/ 41331 h 108205"/>
              <a:gd name="connsiteX2" fmla="*/ 70264 w 70264"/>
              <a:gd name="connsiteY2" fmla="*/ 41331 h 108205"/>
              <a:gd name="connsiteX3" fmla="*/ 70264 w 70264"/>
              <a:gd name="connsiteY3" fmla="*/ 97290 h 108205"/>
              <a:gd name="connsiteX4" fmla="*/ 51896 w 70264"/>
              <a:gd name="connsiteY4" fmla="*/ 82661 h 108205"/>
              <a:gd name="connsiteX5" fmla="*/ 19822 w 70264"/>
              <a:gd name="connsiteY5" fmla="*/ 108205 h 108205"/>
              <a:gd name="connsiteX6" fmla="*/ 32074 w 70264"/>
              <a:gd name="connsiteY6" fmla="*/ 66874 h 108205"/>
              <a:gd name="connsiteX7" fmla="*/ 0 w 70264"/>
              <a:gd name="connsiteY7" fmla="*/ 41331 h 108205"/>
              <a:gd name="connsiteX8" fmla="*/ 39645 w 70264"/>
              <a:gd name="connsiteY8" fmla="*/ 41331 h 108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264" h="108205">
                <a:moveTo>
                  <a:pt x="51896" y="0"/>
                </a:moveTo>
                <a:lnTo>
                  <a:pt x="64146" y="41331"/>
                </a:lnTo>
                <a:lnTo>
                  <a:pt x="70264" y="41331"/>
                </a:lnTo>
                <a:lnTo>
                  <a:pt x="70264" y="97290"/>
                </a:lnTo>
                <a:lnTo>
                  <a:pt x="51896" y="82661"/>
                </a:lnTo>
                <a:lnTo>
                  <a:pt x="19822" y="108205"/>
                </a:lnTo>
                <a:lnTo>
                  <a:pt x="32074" y="66874"/>
                </a:lnTo>
                <a:lnTo>
                  <a:pt x="0" y="41331"/>
                </a:lnTo>
                <a:lnTo>
                  <a:pt x="39645" y="4133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TextBox 69"/>
          <p:cNvSpPr txBox="1"/>
          <p:nvPr/>
        </p:nvSpPr>
        <p:spPr>
          <a:xfrm>
            <a:off x="3790165" y="3905199"/>
            <a:ext cx="5757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(#sold)</a:t>
            </a:r>
            <a:endParaRPr lang="en-AU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1" name="Straight Connector 70"/>
          <p:cNvCxnSpPr>
            <a:stCxn id="65" idx="0"/>
          </p:cNvCxnSpPr>
          <p:nvPr/>
        </p:nvCxnSpPr>
        <p:spPr>
          <a:xfrm flipV="1">
            <a:off x="3675402" y="2842940"/>
            <a:ext cx="5341024" cy="1143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8988185" y="2587441"/>
            <a:ext cx="1114687" cy="77311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5" name="TextBox 74"/>
          <p:cNvSpPr txBox="1"/>
          <p:nvPr/>
        </p:nvSpPr>
        <p:spPr>
          <a:xfrm>
            <a:off x="8970075" y="2565298"/>
            <a:ext cx="11506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Color: Crimson</a:t>
            </a:r>
          </a:p>
          <a:p>
            <a:r>
              <a:rPr lang="en-AU" sz="1200" dirty="0" smtClean="0"/>
              <a:t>Fractionally filled up stars</a:t>
            </a:r>
          </a:p>
          <a:p>
            <a:r>
              <a:rPr lang="en-AU" sz="1200" dirty="0" err="1" smtClean="0"/>
              <a:t>MarginTop</a:t>
            </a:r>
            <a:r>
              <a:rPr lang="en-AU" sz="1200" dirty="0" smtClean="0"/>
              <a:t>: 8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0170025" y="2818812"/>
            <a:ext cx="1114687" cy="6869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8" name="TextBox 77"/>
          <p:cNvSpPr txBox="1"/>
          <p:nvPr/>
        </p:nvSpPr>
        <p:spPr>
          <a:xfrm>
            <a:off x="10170025" y="2832880"/>
            <a:ext cx="1150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err="1" smtClean="0"/>
              <a:t>FontSize</a:t>
            </a:r>
            <a:r>
              <a:rPr lang="en-AU" sz="1200" dirty="0" smtClean="0"/>
              <a:t>: 10</a:t>
            </a:r>
          </a:p>
          <a:p>
            <a:r>
              <a:rPr lang="en-AU" sz="1200" dirty="0" smtClean="0"/>
              <a:t>Color: #8faadc</a:t>
            </a:r>
          </a:p>
          <a:p>
            <a:r>
              <a:rPr lang="en-AU" sz="1200" dirty="0" smtClean="0"/>
              <a:t>Margin: 8</a:t>
            </a:r>
          </a:p>
        </p:txBody>
      </p:sp>
      <p:cxnSp>
        <p:nvCxnSpPr>
          <p:cNvPr id="79" name="Straight Connector 78"/>
          <p:cNvCxnSpPr/>
          <p:nvPr/>
        </p:nvCxnSpPr>
        <p:spPr>
          <a:xfrm flipV="1">
            <a:off x="4242841" y="3406553"/>
            <a:ext cx="5927184" cy="618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10-Point Star 81"/>
          <p:cNvSpPr/>
          <p:nvPr/>
        </p:nvSpPr>
        <p:spPr>
          <a:xfrm>
            <a:off x="3286175" y="4109284"/>
            <a:ext cx="1001069" cy="342478"/>
          </a:xfrm>
          <a:prstGeom prst="star10">
            <a:avLst>
              <a:gd name="adj" fmla="val 36796"/>
              <a:gd name="hf" fmla="val 105146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b="1" dirty="0" smtClean="0"/>
              <a:t>₹5000/-</a:t>
            </a:r>
            <a:endParaRPr lang="en-AU" sz="1000" b="1" dirty="0"/>
          </a:p>
        </p:txBody>
      </p:sp>
      <p:sp>
        <p:nvSpPr>
          <p:cNvPr id="83" name="Rectangle 82"/>
          <p:cNvSpPr/>
          <p:nvPr/>
        </p:nvSpPr>
        <p:spPr>
          <a:xfrm>
            <a:off x="4198871" y="4116639"/>
            <a:ext cx="5790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strike="sngStrike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₹15000</a:t>
            </a:r>
            <a:endParaRPr lang="en-AU" sz="1000" dirty="0"/>
          </a:p>
        </p:txBody>
      </p:sp>
      <p:sp>
        <p:nvSpPr>
          <p:cNvPr id="89" name="Rectangle 88"/>
          <p:cNvSpPr/>
          <p:nvPr/>
        </p:nvSpPr>
        <p:spPr>
          <a:xfrm>
            <a:off x="4206417" y="4241880"/>
            <a:ext cx="6046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67% Off</a:t>
            </a:r>
            <a:endParaRPr lang="en-AU" sz="1000" b="1" dirty="0"/>
          </a:p>
        </p:txBody>
      </p:sp>
      <p:sp>
        <p:nvSpPr>
          <p:cNvPr id="92" name="Rectangle 91"/>
          <p:cNvSpPr/>
          <p:nvPr/>
        </p:nvSpPr>
        <p:spPr>
          <a:xfrm>
            <a:off x="3294624" y="4460173"/>
            <a:ext cx="1483252" cy="2160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accent5">
                    <a:lumMod val="75000"/>
                  </a:schemeClr>
                </a:solidFill>
              </a:rPr>
              <a:t>Bestseller</a:t>
            </a:r>
            <a:endParaRPr lang="en-A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V="1">
            <a:off x="4607832" y="3578972"/>
            <a:ext cx="5834626" cy="6372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4626219" y="3992980"/>
            <a:ext cx="4757872" cy="3642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0427532" y="3567965"/>
            <a:ext cx="1114687" cy="6869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8" name="TextBox 97"/>
          <p:cNvSpPr txBox="1"/>
          <p:nvPr/>
        </p:nvSpPr>
        <p:spPr>
          <a:xfrm>
            <a:off x="10427532" y="3582033"/>
            <a:ext cx="1150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err="1" smtClean="0"/>
              <a:t>FontSize</a:t>
            </a:r>
            <a:r>
              <a:rPr lang="en-AU" sz="1200" dirty="0" smtClean="0"/>
              <a:t>: 10</a:t>
            </a:r>
          </a:p>
          <a:p>
            <a:r>
              <a:rPr lang="en-AU" sz="1200" dirty="0" smtClean="0"/>
              <a:t>Strikethrough</a:t>
            </a:r>
          </a:p>
          <a:p>
            <a:r>
              <a:rPr lang="en-AU" sz="1200" dirty="0" smtClean="0"/>
              <a:t>Color: #8faadc</a:t>
            </a:r>
          </a:p>
        </p:txBody>
      </p:sp>
      <p:sp>
        <p:nvSpPr>
          <p:cNvPr id="99" name="Rectangle 98"/>
          <p:cNvSpPr/>
          <p:nvPr/>
        </p:nvSpPr>
        <p:spPr>
          <a:xfrm>
            <a:off x="9202954" y="3747954"/>
            <a:ext cx="1114687" cy="6869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0" name="TextBox 99"/>
          <p:cNvSpPr txBox="1"/>
          <p:nvPr/>
        </p:nvSpPr>
        <p:spPr>
          <a:xfrm>
            <a:off x="9202954" y="3762022"/>
            <a:ext cx="1150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err="1" smtClean="0"/>
              <a:t>FontSize</a:t>
            </a:r>
            <a:r>
              <a:rPr lang="en-AU" sz="1200" dirty="0" smtClean="0"/>
              <a:t>: 10</a:t>
            </a:r>
          </a:p>
          <a:p>
            <a:r>
              <a:rPr lang="en-AU" sz="1200" dirty="0" smtClean="0"/>
              <a:t>Bold</a:t>
            </a:r>
          </a:p>
          <a:p>
            <a:r>
              <a:rPr lang="en-AU" sz="1200" dirty="0" smtClean="0"/>
              <a:t>Margin: 8</a:t>
            </a:r>
          </a:p>
        </p:txBody>
      </p:sp>
      <p:cxnSp>
        <p:nvCxnSpPr>
          <p:cNvPr id="107" name="Straight Connector 106"/>
          <p:cNvCxnSpPr>
            <a:stCxn id="82" idx="2"/>
          </p:cNvCxnSpPr>
          <p:nvPr/>
        </p:nvCxnSpPr>
        <p:spPr>
          <a:xfrm>
            <a:off x="4096059" y="4419059"/>
            <a:ext cx="6223800" cy="5103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10285822" y="4552072"/>
            <a:ext cx="1114687" cy="9663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2" name="TextBox 111"/>
          <p:cNvSpPr txBox="1"/>
          <p:nvPr/>
        </p:nvSpPr>
        <p:spPr>
          <a:xfrm>
            <a:off x="10249904" y="4520690"/>
            <a:ext cx="11506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Star edges: 10</a:t>
            </a:r>
          </a:p>
          <a:p>
            <a:r>
              <a:rPr lang="en-AU" sz="1200" dirty="0" smtClean="0"/>
              <a:t>BGColr:92d050</a:t>
            </a:r>
          </a:p>
          <a:p>
            <a:r>
              <a:rPr lang="en-AU" sz="1200" dirty="0" err="1" smtClean="0"/>
              <a:t>FontFace</a:t>
            </a:r>
            <a:r>
              <a:rPr lang="en-AU" sz="1200" dirty="0" smtClean="0"/>
              <a:t>: Bold</a:t>
            </a:r>
          </a:p>
          <a:p>
            <a:r>
              <a:rPr lang="en-AU" sz="1200" dirty="0" smtClean="0"/>
              <a:t>Color: #fff</a:t>
            </a:r>
          </a:p>
          <a:p>
            <a:r>
              <a:rPr lang="en-AU" sz="1200" dirty="0" err="1" smtClean="0"/>
              <a:t>FontSize</a:t>
            </a:r>
            <a:r>
              <a:rPr lang="en-AU" sz="1200" dirty="0" smtClean="0"/>
              <a:t>: 12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231136" y="4896498"/>
            <a:ext cx="11506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err="1" smtClean="0"/>
              <a:t>FontFace</a:t>
            </a:r>
            <a:r>
              <a:rPr lang="en-AU" sz="1200" dirty="0" smtClean="0"/>
              <a:t>: Bold</a:t>
            </a:r>
          </a:p>
          <a:p>
            <a:r>
              <a:rPr lang="en-AU" sz="1200" dirty="0" smtClean="0"/>
              <a:t>Color: </a:t>
            </a:r>
            <a:r>
              <a:rPr lang="en-AU" sz="1200" dirty="0"/>
              <a:t>#2f5597</a:t>
            </a:r>
          </a:p>
          <a:p>
            <a:r>
              <a:rPr lang="en-AU" sz="1200" dirty="0" smtClean="0"/>
              <a:t>BGColr:92d050</a:t>
            </a:r>
          </a:p>
          <a:p>
            <a:r>
              <a:rPr lang="en-AU" sz="1200" dirty="0" err="1" smtClean="0"/>
              <a:t>FontSize</a:t>
            </a:r>
            <a:r>
              <a:rPr lang="en-AU" sz="1200" dirty="0" smtClean="0"/>
              <a:t>: 14</a:t>
            </a:r>
          </a:p>
          <a:p>
            <a:r>
              <a:rPr lang="en-AU" sz="1200" dirty="0" smtClean="0"/>
              <a:t>Align: </a:t>
            </a:r>
            <a:r>
              <a:rPr lang="en-AU" sz="1200" dirty="0" err="1" smtClean="0"/>
              <a:t>Cntr</a:t>
            </a:r>
            <a:r>
              <a:rPr lang="en-AU" sz="1200" dirty="0" smtClean="0"/>
              <a:t> Mid</a:t>
            </a:r>
          </a:p>
        </p:txBody>
      </p:sp>
      <p:cxnSp>
        <p:nvCxnSpPr>
          <p:cNvPr id="116" name="Straight Connector 115"/>
          <p:cNvCxnSpPr/>
          <p:nvPr/>
        </p:nvCxnSpPr>
        <p:spPr>
          <a:xfrm>
            <a:off x="4593593" y="4675361"/>
            <a:ext cx="3648947" cy="2852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1547954" y="4853192"/>
            <a:ext cx="3746110" cy="53782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Rectangle 124"/>
          <p:cNvSpPr/>
          <p:nvPr/>
        </p:nvSpPr>
        <p:spPr>
          <a:xfrm>
            <a:off x="1558065" y="4863837"/>
            <a:ext cx="1087973" cy="5140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strike="sngStrike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747176" y="4852507"/>
            <a:ext cx="2140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>
                <a:solidFill>
                  <a:schemeClr val="bg1"/>
                </a:solidFill>
              </a:rPr>
              <a:t>Last Studied Course Title…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2755196" y="5101161"/>
            <a:ext cx="13676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>
                <a:solidFill>
                  <a:schemeClr val="bg1"/>
                </a:solidFill>
              </a:rPr>
              <a:t>Last Studied Chapter</a:t>
            </a:r>
            <a:endParaRPr lang="en-AU" sz="1100" dirty="0">
              <a:solidFill>
                <a:schemeClr val="bg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172442" y="4760228"/>
            <a:ext cx="873626" cy="6025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1" name="TextBox 130"/>
          <p:cNvSpPr txBox="1"/>
          <p:nvPr/>
        </p:nvSpPr>
        <p:spPr>
          <a:xfrm>
            <a:off x="172442" y="4718024"/>
            <a:ext cx="973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Image:</a:t>
            </a:r>
          </a:p>
          <a:p>
            <a:r>
              <a:rPr lang="en-AU" sz="1200" dirty="0" smtClean="0"/>
              <a:t>Height: 70</a:t>
            </a:r>
          </a:p>
          <a:p>
            <a:r>
              <a:rPr lang="en-AU" sz="1200" dirty="0" smtClean="0"/>
              <a:t>Width: 105</a:t>
            </a:r>
          </a:p>
        </p:txBody>
      </p:sp>
      <p:cxnSp>
        <p:nvCxnSpPr>
          <p:cNvPr id="132" name="Straight Connector 131"/>
          <p:cNvCxnSpPr/>
          <p:nvPr/>
        </p:nvCxnSpPr>
        <p:spPr>
          <a:xfrm>
            <a:off x="1016182" y="4786705"/>
            <a:ext cx="898049" cy="1951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61905" y="3613725"/>
            <a:ext cx="1283947" cy="6025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5" name="TextBox 134"/>
          <p:cNvSpPr txBox="1"/>
          <p:nvPr/>
        </p:nvSpPr>
        <p:spPr>
          <a:xfrm>
            <a:off x="41835" y="3591830"/>
            <a:ext cx="1373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err="1" smtClean="0"/>
              <a:t>MarginTopBtm</a:t>
            </a:r>
            <a:r>
              <a:rPr lang="en-AU" sz="1200" dirty="0" smtClean="0"/>
              <a:t>: 10</a:t>
            </a:r>
          </a:p>
          <a:p>
            <a:r>
              <a:rPr lang="en-AU" sz="1200" dirty="0" smtClean="0"/>
              <a:t>Width: 100%</a:t>
            </a:r>
          </a:p>
          <a:p>
            <a:r>
              <a:rPr lang="en-AU" sz="1200" dirty="0" err="1" smtClean="0"/>
              <a:t>BGColor</a:t>
            </a:r>
            <a:r>
              <a:rPr lang="en-AU" sz="1200" dirty="0" smtClean="0"/>
              <a:t>: #2f5597</a:t>
            </a:r>
          </a:p>
        </p:txBody>
      </p:sp>
      <p:cxnSp>
        <p:nvCxnSpPr>
          <p:cNvPr id="136" name="Straight Connector 135"/>
          <p:cNvCxnSpPr/>
          <p:nvPr/>
        </p:nvCxnSpPr>
        <p:spPr>
          <a:xfrm>
            <a:off x="1326888" y="3894196"/>
            <a:ext cx="1453020" cy="9696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3407180" y="5068648"/>
            <a:ext cx="3799253" cy="56635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3580751" y="5269300"/>
            <a:ext cx="2030339" cy="28075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Isosceles Triangle 143"/>
          <p:cNvSpPr/>
          <p:nvPr/>
        </p:nvSpPr>
        <p:spPr>
          <a:xfrm rot="5400000">
            <a:off x="4999580" y="5012552"/>
            <a:ext cx="252668" cy="24118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Rectangle 145"/>
          <p:cNvSpPr/>
          <p:nvPr/>
        </p:nvSpPr>
        <p:spPr>
          <a:xfrm>
            <a:off x="6866929" y="5080077"/>
            <a:ext cx="1114687" cy="8139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7" name="TextBox 146"/>
          <p:cNvSpPr txBox="1"/>
          <p:nvPr/>
        </p:nvSpPr>
        <p:spPr>
          <a:xfrm>
            <a:off x="6855525" y="5048898"/>
            <a:ext cx="11506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err="1" smtClean="0"/>
              <a:t>FontFace</a:t>
            </a:r>
            <a:r>
              <a:rPr lang="en-AU" sz="1200" dirty="0" smtClean="0"/>
              <a:t>: Bold</a:t>
            </a:r>
          </a:p>
          <a:p>
            <a:r>
              <a:rPr lang="en-AU" sz="1200" dirty="0" smtClean="0"/>
              <a:t>Color: #fff</a:t>
            </a:r>
            <a:endParaRPr lang="en-AU" sz="1200" dirty="0"/>
          </a:p>
          <a:p>
            <a:r>
              <a:rPr lang="en-AU" sz="1200" dirty="0" err="1" smtClean="0"/>
              <a:t>FontSize</a:t>
            </a:r>
            <a:r>
              <a:rPr lang="en-AU" sz="1200" dirty="0" smtClean="0"/>
              <a:t>: 14</a:t>
            </a:r>
          </a:p>
          <a:p>
            <a:r>
              <a:rPr lang="en-AU" sz="1200" dirty="0" smtClean="0"/>
              <a:t>Margin: 10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5479763" y="5533262"/>
            <a:ext cx="921229" cy="6151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51" name="TextBox 150"/>
          <p:cNvSpPr txBox="1"/>
          <p:nvPr/>
        </p:nvSpPr>
        <p:spPr>
          <a:xfrm>
            <a:off x="5471475" y="5502083"/>
            <a:ext cx="950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Color: #fff</a:t>
            </a:r>
            <a:endParaRPr lang="en-AU" sz="1200" dirty="0"/>
          </a:p>
          <a:p>
            <a:r>
              <a:rPr lang="en-AU" sz="1200" dirty="0" err="1" smtClean="0"/>
              <a:t>FontSize</a:t>
            </a:r>
            <a:r>
              <a:rPr lang="en-AU" sz="1200" dirty="0" smtClean="0"/>
              <a:t>: 10</a:t>
            </a:r>
          </a:p>
          <a:p>
            <a:r>
              <a:rPr lang="en-AU" sz="1200" dirty="0" smtClean="0"/>
              <a:t>Margin: 10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5520801" y="4936792"/>
            <a:ext cx="827805" cy="2797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54" name="TextBox 153"/>
          <p:cNvSpPr txBox="1"/>
          <p:nvPr/>
        </p:nvSpPr>
        <p:spPr>
          <a:xfrm>
            <a:off x="5512513" y="4960603"/>
            <a:ext cx="836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Color: #fff</a:t>
            </a:r>
            <a:endParaRPr lang="en-AU" sz="1200" dirty="0"/>
          </a:p>
        </p:txBody>
      </p:sp>
      <p:cxnSp>
        <p:nvCxnSpPr>
          <p:cNvPr id="155" name="Straight Connector 154"/>
          <p:cNvCxnSpPr/>
          <p:nvPr/>
        </p:nvCxnSpPr>
        <p:spPr>
          <a:xfrm flipV="1">
            <a:off x="5087591" y="4965367"/>
            <a:ext cx="455993" cy="7521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2039687" y="1401007"/>
            <a:ext cx="1964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Search Filters here …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1664266" y="2551245"/>
            <a:ext cx="1509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Course Cards here …</a:t>
            </a:r>
          </a:p>
        </p:txBody>
      </p:sp>
      <p:pic>
        <p:nvPicPr>
          <p:cNvPr id="1028" name="Picture 4" descr="Geography Books 2021: Physical &amp; Human Geography - Leverage Ed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559" y="2535320"/>
            <a:ext cx="1494082" cy="67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" name="Picture 4" descr="Geography Books 2021: Physical &amp; Human Geography - Leverage Ed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391" y="4868705"/>
            <a:ext cx="1079976" cy="48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" name="Isosceles Triangle 163"/>
          <p:cNvSpPr/>
          <p:nvPr/>
        </p:nvSpPr>
        <p:spPr>
          <a:xfrm rot="16200000">
            <a:off x="2306010" y="6379543"/>
            <a:ext cx="219758" cy="1681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5" name="Rectangle 164"/>
          <p:cNvSpPr/>
          <p:nvPr/>
        </p:nvSpPr>
        <p:spPr>
          <a:xfrm>
            <a:off x="4391897" y="6344330"/>
            <a:ext cx="205652" cy="21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66" name="Straight Connector 165"/>
          <p:cNvCxnSpPr/>
          <p:nvPr/>
        </p:nvCxnSpPr>
        <p:spPr>
          <a:xfrm>
            <a:off x="3316406" y="6357978"/>
            <a:ext cx="2183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318680" y="6455786"/>
            <a:ext cx="2183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3320954" y="6553594"/>
            <a:ext cx="2183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4874050" y="2498220"/>
            <a:ext cx="1509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Course Cards here …</a:t>
            </a:r>
          </a:p>
        </p:txBody>
      </p:sp>
      <p:sp>
        <p:nvSpPr>
          <p:cNvPr id="170" name="Rounded Rectangle 169"/>
          <p:cNvSpPr/>
          <p:nvPr/>
        </p:nvSpPr>
        <p:spPr>
          <a:xfrm>
            <a:off x="1545465" y="5514122"/>
            <a:ext cx="3760631" cy="743353"/>
          </a:xfrm>
          <a:prstGeom prst="roundRect">
            <a:avLst>
              <a:gd name="adj" fmla="val 1291"/>
            </a:avLst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1" name="Oval 170"/>
          <p:cNvSpPr/>
          <p:nvPr/>
        </p:nvSpPr>
        <p:spPr>
          <a:xfrm>
            <a:off x="4561544" y="5563147"/>
            <a:ext cx="439040" cy="460840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3" name="Oval 172"/>
          <p:cNvSpPr/>
          <p:nvPr/>
        </p:nvSpPr>
        <p:spPr>
          <a:xfrm>
            <a:off x="1920381" y="5534867"/>
            <a:ext cx="531238" cy="557616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4" name="TextBox 173"/>
          <p:cNvSpPr txBox="1"/>
          <p:nvPr/>
        </p:nvSpPr>
        <p:spPr>
          <a:xfrm>
            <a:off x="1762464" y="6005983"/>
            <a:ext cx="83843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</a:rPr>
              <a:t>Featured</a:t>
            </a:r>
            <a:endParaRPr lang="en-AU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5" name="5-Point Star 174"/>
          <p:cNvSpPr/>
          <p:nvPr/>
        </p:nvSpPr>
        <p:spPr>
          <a:xfrm>
            <a:off x="1995535" y="5619189"/>
            <a:ext cx="392792" cy="360341"/>
          </a:xfrm>
          <a:prstGeom prst="star5">
            <a:avLst/>
          </a:prstGeom>
          <a:solidFill>
            <a:schemeClr val="accent5">
              <a:lumMod val="75000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6" name="Oval 175"/>
          <p:cNvSpPr/>
          <p:nvPr/>
        </p:nvSpPr>
        <p:spPr>
          <a:xfrm>
            <a:off x="2861105" y="5572143"/>
            <a:ext cx="399127" cy="418945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7" name="TextBox 176"/>
          <p:cNvSpPr txBox="1"/>
          <p:nvPr/>
        </p:nvSpPr>
        <p:spPr>
          <a:xfrm>
            <a:off x="2716354" y="5975712"/>
            <a:ext cx="67999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accent1">
                    <a:lumMod val="50000"/>
                  </a:schemeClr>
                </a:solidFill>
              </a:rPr>
              <a:t>My Cart</a:t>
            </a:r>
            <a:endParaRPr lang="en-AU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8" name="Trapezoid 177"/>
          <p:cNvSpPr/>
          <p:nvPr/>
        </p:nvSpPr>
        <p:spPr>
          <a:xfrm flipV="1">
            <a:off x="2935765" y="5712862"/>
            <a:ext cx="214312" cy="107344"/>
          </a:xfrm>
          <a:prstGeom prst="trapezoid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79" name="Straight Connector 178"/>
          <p:cNvCxnSpPr/>
          <p:nvPr/>
        </p:nvCxnSpPr>
        <p:spPr>
          <a:xfrm flipV="1">
            <a:off x="3150077" y="5687193"/>
            <a:ext cx="62141" cy="35020"/>
          </a:xfrm>
          <a:prstGeom prst="line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0" name="Oval 179"/>
          <p:cNvSpPr/>
          <p:nvPr/>
        </p:nvSpPr>
        <p:spPr>
          <a:xfrm>
            <a:off x="2967515" y="5818922"/>
            <a:ext cx="55562" cy="66675"/>
          </a:xfrm>
          <a:prstGeom prst="ellipse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1" name="Oval 180"/>
          <p:cNvSpPr/>
          <p:nvPr/>
        </p:nvSpPr>
        <p:spPr>
          <a:xfrm>
            <a:off x="3075465" y="5818922"/>
            <a:ext cx="55562" cy="66675"/>
          </a:xfrm>
          <a:prstGeom prst="ellipse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2" name="Straight Connector 181"/>
          <p:cNvCxnSpPr>
            <a:stCxn id="178" idx="1"/>
            <a:endCxn id="178" idx="3"/>
          </p:cNvCxnSpPr>
          <p:nvPr/>
        </p:nvCxnSpPr>
        <p:spPr>
          <a:xfrm>
            <a:off x="2949183" y="5766534"/>
            <a:ext cx="187476" cy="0"/>
          </a:xfrm>
          <a:prstGeom prst="line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3" name="Straight Connector 182"/>
          <p:cNvCxnSpPr>
            <a:stCxn id="178" idx="2"/>
            <a:endCxn id="178" idx="0"/>
          </p:cNvCxnSpPr>
          <p:nvPr/>
        </p:nvCxnSpPr>
        <p:spPr>
          <a:xfrm>
            <a:off x="3042921" y="5712862"/>
            <a:ext cx="0" cy="107344"/>
          </a:xfrm>
          <a:prstGeom prst="line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4" name="Oval 183"/>
          <p:cNvSpPr/>
          <p:nvPr/>
        </p:nvSpPr>
        <p:spPr>
          <a:xfrm>
            <a:off x="4607193" y="5756727"/>
            <a:ext cx="334322" cy="20340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5" name="Oval 184"/>
          <p:cNvSpPr/>
          <p:nvPr/>
        </p:nvSpPr>
        <p:spPr>
          <a:xfrm>
            <a:off x="4681936" y="5623914"/>
            <a:ext cx="207586" cy="246118"/>
          </a:xfrm>
          <a:prstGeom prst="ellips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6" name="Oval 185"/>
          <p:cNvSpPr/>
          <p:nvPr/>
        </p:nvSpPr>
        <p:spPr>
          <a:xfrm>
            <a:off x="3723193" y="5574415"/>
            <a:ext cx="399127" cy="418945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7" name="TextBox 186"/>
          <p:cNvSpPr txBox="1"/>
          <p:nvPr/>
        </p:nvSpPr>
        <p:spPr>
          <a:xfrm>
            <a:off x="3480659" y="5977984"/>
            <a:ext cx="87556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accent1">
                    <a:lumMod val="50000"/>
                  </a:schemeClr>
                </a:solidFill>
              </a:rPr>
              <a:t>My Studies</a:t>
            </a:r>
            <a:endParaRPr lang="en-AU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8" name="Trapezoid 187"/>
          <p:cNvSpPr/>
          <p:nvPr/>
        </p:nvSpPr>
        <p:spPr>
          <a:xfrm rot="5400000">
            <a:off x="3735894" y="5730588"/>
            <a:ext cx="239172" cy="125785"/>
          </a:xfrm>
          <a:prstGeom prst="trapezoid">
            <a:avLst>
              <a:gd name="adj" fmla="val 22857"/>
            </a:avLst>
          </a:prstGeom>
          <a:solidFill>
            <a:schemeClr val="accent1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9" name="Trapezoid 188"/>
          <p:cNvSpPr/>
          <p:nvPr/>
        </p:nvSpPr>
        <p:spPr>
          <a:xfrm rot="16200000">
            <a:off x="3872367" y="5730587"/>
            <a:ext cx="239172" cy="125785"/>
          </a:xfrm>
          <a:prstGeom prst="trapezoid">
            <a:avLst>
              <a:gd name="adj" fmla="val 22857"/>
            </a:avLst>
          </a:prstGeom>
          <a:solidFill>
            <a:schemeClr val="accent1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TextBox 116"/>
          <p:cNvSpPr txBox="1"/>
          <p:nvPr/>
        </p:nvSpPr>
        <p:spPr>
          <a:xfrm>
            <a:off x="4405894" y="5992058"/>
            <a:ext cx="82657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accent1">
                    <a:lumMod val="50000"/>
                  </a:schemeClr>
                </a:solidFill>
              </a:rPr>
              <a:t>My Profile</a:t>
            </a:r>
            <a:endParaRPr lang="en-AU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041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45465" y="668156"/>
            <a:ext cx="3760631" cy="4316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ounded Rectangle 2"/>
          <p:cNvSpPr/>
          <p:nvPr/>
        </p:nvSpPr>
        <p:spPr>
          <a:xfrm>
            <a:off x="1545465" y="425003"/>
            <a:ext cx="3760631" cy="5911403"/>
          </a:xfrm>
          <a:prstGeom prst="roundRect">
            <a:avLst>
              <a:gd name="adj" fmla="val 4318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ounded Rectangle 8"/>
          <p:cNvSpPr/>
          <p:nvPr/>
        </p:nvSpPr>
        <p:spPr>
          <a:xfrm>
            <a:off x="2694574" y="414744"/>
            <a:ext cx="1548267" cy="22570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AutoShape 2" descr="blob:https://web.whatsapp.com/875cef06-e096-47fc-b870-98e1c00c5a9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6" name="Isosceles Triangle 5"/>
          <p:cNvSpPr/>
          <p:nvPr/>
        </p:nvSpPr>
        <p:spPr>
          <a:xfrm rot="16200000">
            <a:off x="2306010" y="6038346"/>
            <a:ext cx="219758" cy="1681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4391897" y="6003133"/>
            <a:ext cx="205652" cy="21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" name="Straight Connector 9"/>
          <p:cNvCxnSpPr/>
          <p:nvPr/>
        </p:nvCxnSpPr>
        <p:spPr>
          <a:xfrm>
            <a:off x="3316406" y="6016781"/>
            <a:ext cx="2183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318680" y="6114589"/>
            <a:ext cx="2183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320954" y="6212397"/>
            <a:ext cx="2183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>
            <a:off x="1752112" y="876692"/>
            <a:ext cx="269286" cy="0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24085" y="722803"/>
            <a:ext cx="1065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>
                <a:solidFill>
                  <a:schemeClr val="accent5">
                    <a:lumMod val="75000"/>
                  </a:schemeClr>
                </a:solidFill>
              </a:rPr>
              <a:t>Course </a:t>
            </a:r>
            <a:r>
              <a:rPr lang="en-AU" sz="1400" b="1" dirty="0" smtClean="0">
                <a:solidFill>
                  <a:schemeClr val="accent5">
                    <a:lumMod val="75000"/>
                  </a:schemeClr>
                </a:solidFill>
              </a:rPr>
              <a:t>Title</a:t>
            </a:r>
            <a:endParaRPr lang="en-AU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7" name="Picture 4" descr="Geography Books 2021: Physical &amp; Human Geography - Leverage Ed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743" y="1460796"/>
            <a:ext cx="3472001" cy="156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2871753" y="1707538"/>
            <a:ext cx="13452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9600" dirty="0" smtClean="0">
                <a:solidFill>
                  <a:schemeClr val="accent1"/>
                </a:solidFill>
              </a:rPr>
              <a:t>.</a:t>
            </a:r>
            <a:r>
              <a:rPr lang="en-AU" sz="9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…</a:t>
            </a:r>
            <a:endParaRPr lang="en-AU" sz="9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9478" y="1460796"/>
            <a:ext cx="3472001" cy="156727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Rectangle 72"/>
          <p:cNvSpPr/>
          <p:nvPr/>
        </p:nvSpPr>
        <p:spPr>
          <a:xfrm>
            <a:off x="9066541" y="1460796"/>
            <a:ext cx="2903779" cy="156727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ounded Rectangle 13"/>
          <p:cNvSpPr/>
          <p:nvPr/>
        </p:nvSpPr>
        <p:spPr>
          <a:xfrm>
            <a:off x="1666884" y="3139623"/>
            <a:ext cx="3500859" cy="608665"/>
          </a:xfrm>
          <a:prstGeom prst="roundRect">
            <a:avLst>
              <a:gd name="adj" fmla="val 7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BUY NOW</a:t>
            </a:r>
          </a:p>
        </p:txBody>
      </p:sp>
      <p:sp>
        <p:nvSpPr>
          <p:cNvPr id="20" name="Oval 19"/>
          <p:cNvSpPr/>
          <p:nvPr/>
        </p:nvSpPr>
        <p:spPr>
          <a:xfrm>
            <a:off x="3144765" y="1939634"/>
            <a:ext cx="647883" cy="609600"/>
          </a:xfrm>
          <a:prstGeom prst="ellipse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3330842" y="2077608"/>
            <a:ext cx="375792" cy="33314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TextBox 73"/>
          <p:cNvSpPr txBox="1"/>
          <p:nvPr/>
        </p:nvSpPr>
        <p:spPr>
          <a:xfrm>
            <a:off x="2913795" y="1124588"/>
            <a:ext cx="1122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 smtClean="0">
                <a:solidFill>
                  <a:schemeClr val="accent5">
                    <a:lumMod val="75000"/>
                  </a:schemeClr>
                </a:solidFill>
              </a:rPr>
              <a:t>Free Lessons</a:t>
            </a:r>
            <a:endParaRPr lang="en-AU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95743" y="1603450"/>
            <a:ext cx="35076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6600" b="1" dirty="0" smtClean="0">
                <a:solidFill>
                  <a:schemeClr val="bg1"/>
                </a:solidFill>
              </a:rPr>
              <a:t>&lt;             &gt;</a:t>
            </a:r>
            <a:endParaRPr lang="en-AU" sz="66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77145" y="4845850"/>
            <a:ext cx="1927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Teacher’s notes</a:t>
            </a:r>
          </a:p>
          <a:p>
            <a:r>
              <a:rPr lang="en-AU" dirty="0" smtClean="0"/>
              <a:t>Students’ </a:t>
            </a:r>
            <a:r>
              <a:rPr lang="en-AU" dirty="0" err="1" smtClean="0"/>
              <a:t>coments</a:t>
            </a:r>
            <a:endParaRPr lang="en-AU" dirty="0"/>
          </a:p>
        </p:txBody>
      </p:sp>
      <p:sp>
        <p:nvSpPr>
          <p:cNvPr id="76" name="TextBox 75"/>
          <p:cNvSpPr txBox="1"/>
          <p:nvPr/>
        </p:nvSpPr>
        <p:spPr>
          <a:xfrm>
            <a:off x="3712367" y="4420091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Teacher Name</a:t>
            </a:r>
            <a:endParaRPr lang="en-AU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7" name="5-Point Star 76"/>
          <p:cNvSpPr/>
          <p:nvPr/>
        </p:nvSpPr>
        <p:spPr>
          <a:xfrm>
            <a:off x="3762059" y="5010888"/>
            <a:ext cx="103791" cy="108205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8" name="5-Point Star 77"/>
          <p:cNvSpPr/>
          <p:nvPr/>
        </p:nvSpPr>
        <p:spPr>
          <a:xfrm>
            <a:off x="3869579" y="5011820"/>
            <a:ext cx="103791" cy="108205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9" name="5-Point Star 78"/>
          <p:cNvSpPr/>
          <p:nvPr/>
        </p:nvSpPr>
        <p:spPr>
          <a:xfrm>
            <a:off x="3970556" y="5011822"/>
            <a:ext cx="103791" cy="108205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0" name="5-Point Star 79"/>
          <p:cNvSpPr/>
          <p:nvPr/>
        </p:nvSpPr>
        <p:spPr>
          <a:xfrm>
            <a:off x="4071574" y="5012062"/>
            <a:ext cx="94355" cy="98368"/>
          </a:xfrm>
          <a:prstGeom prst="star5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1" name="5-Point Star 80"/>
          <p:cNvSpPr/>
          <p:nvPr/>
        </p:nvSpPr>
        <p:spPr>
          <a:xfrm>
            <a:off x="4173484" y="5012998"/>
            <a:ext cx="94355" cy="98368"/>
          </a:xfrm>
          <a:prstGeom prst="star5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Freeform 81"/>
          <p:cNvSpPr/>
          <p:nvPr/>
        </p:nvSpPr>
        <p:spPr>
          <a:xfrm>
            <a:off x="4067146" y="5010857"/>
            <a:ext cx="70264" cy="108205"/>
          </a:xfrm>
          <a:custGeom>
            <a:avLst/>
            <a:gdLst>
              <a:gd name="connsiteX0" fmla="*/ 51896 w 70264"/>
              <a:gd name="connsiteY0" fmla="*/ 0 h 108205"/>
              <a:gd name="connsiteX1" fmla="*/ 64146 w 70264"/>
              <a:gd name="connsiteY1" fmla="*/ 41331 h 108205"/>
              <a:gd name="connsiteX2" fmla="*/ 70264 w 70264"/>
              <a:gd name="connsiteY2" fmla="*/ 41331 h 108205"/>
              <a:gd name="connsiteX3" fmla="*/ 70264 w 70264"/>
              <a:gd name="connsiteY3" fmla="*/ 97290 h 108205"/>
              <a:gd name="connsiteX4" fmla="*/ 51896 w 70264"/>
              <a:gd name="connsiteY4" fmla="*/ 82661 h 108205"/>
              <a:gd name="connsiteX5" fmla="*/ 19822 w 70264"/>
              <a:gd name="connsiteY5" fmla="*/ 108205 h 108205"/>
              <a:gd name="connsiteX6" fmla="*/ 32074 w 70264"/>
              <a:gd name="connsiteY6" fmla="*/ 66874 h 108205"/>
              <a:gd name="connsiteX7" fmla="*/ 0 w 70264"/>
              <a:gd name="connsiteY7" fmla="*/ 41331 h 108205"/>
              <a:gd name="connsiteX8" fmla="*/ 39645 w 70264"/>
              <a:gd name="connsiteY8" fmla="*/ 41331 h 108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264" h="108205">
                <a:moveTo>
                  <a:pt x="51896" y="0"/>
                </a:moveTo>
                <a:lnTo>
                  <a:pt x="64146" y="41331"/>
                </a:lnTo>
                <a:lnTo>
                  <a:pt x="70264" y="41331"/>
                </a:lnTo>
                <a:lnTo>
                  <a:pt x="70264" y="97290"/>
                </a:lnTo>
                <a:lnTo>
                  <a:pt x="51896" y="82661"/>
                </a:lnTo>
                <a:lnTo>
                  <a:pt x="19822" y="108205"/>
                </a:lnTo>
                <a:lnTo>
                  <a:pt x="32074" y="66874"/>
                </a:lnTo>
                <a:lnTo>
                  <a:pt x="0" y="41331"/>
                </a:lnTo>
                <a:lnTo>
                  <a:pt x="39645" y="4133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TextBox 82"/>
          <p:cNvSpPr txBox="1"/>
          <p:nvPr/>
        </p:nvSpPr>
        <p:spPr>
          <a:xfrm>
            <a:off x="4233515" y="4930441"/>
            <a:ext cx="5757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(#sold)</a:t>
            </a:r>
            <a:endParaRPr lang="en-AU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4" name="10-Point Star 83"/>
          <p:cNvSpPr/>
          <p:nvPr/>
        </p:nvSpPr>
        <p:spPr>
          <a:xfrm>
            <a:off x="1671044" y="3139623"/>
            <a:ext cx="1200709" cy="608665"/>
          </a:xfrm>
          <a:prstGeom prst="star10">
            <a:avLst>
              <a:gd name="adj" fmla="val 36796"/>
              <a:gd name="hf" fmla="val 105146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strike="sngStrike" dirty="0">
                <a:solidFill>
                  <a:schemeClr val="bg1"/>
                </a:solidFill>
              </a:rPr>
              <a:t>₹15000</a:t>
            </a:r>
            <a:endParaRPr lang="en-AU" sz="800" dirty="0">
              <a:solidFill>
                <a:schemeClr val="bg1"/>
              </a:solidFill>
            </a:endParaRPr>
          </a:p>
          <a:p>
            <a:pPr algn="ctr"/>
            <a:r>
              <a:rPr lang="en-AU" sz="800" b="1" dirty="0">
                <a:solidFill>
                  <a:schemeClr val="bg1"/>
                </a:solidFill>
              </a:rPr>
              <a:t>67% </a:t>
            </a:r>
            <a:r>
              <a:rPr lang="en-AU" sz="800" b="1" dirty="0" smtClean="0">
                <a:solidFill>
                  <a:schemeClr val="bg1"/>
                </a:solidFill>
              </a:rPr>
              <a:t>Off</a:t>
            </a:r>
            <a:endParaRPr lang="en-AU" sz="800" b="1" dirty="0" smtClean="0"/>
          </a:p>
          <a:p>
            <a:pPr algn="ctr"/>
            <a:r>
              <a:rPr lang="en-AU" sz="1200" b="1" dirty="0" smtClean="0"/>
              <a:t>₹</a:t>
            </a:r>
            <a:r>
              <a:rPr lang="en-AU" sz="1200" b="1" dirty="0" smtClean="0"/>
              <a:t>5000/-</a:t>
            </a:r>
            <a:endParaRPr lang="en-AU" sz="1200" b="1" dirty="0"/>
          </a:p>
        </p:txBody>
      </p:sp>
      <p:sp>
        <p:nvSpPr>
          <p:cNvPr id="87" name="Rectangle 86"/>
          <p:cNvSpPr/>
          <p:nvPr/>
        </p:nvSpPr>
        <p:spPr>
          <a:xfrm>
            <a:off x="3737974" y="5485415"/>
            <a:ext cx="1483252" cy="2160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accent5">
                    <a:lumMod val="75000"/>
                  </a:schemeClr>
                </a:solidFill>
              </a:rPr>
              <a:t>Bestseller</a:t>
            </a:r>
            <a:endParaRPr lang="en-A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8" name="10-Point Star 87"/>
          <p:cNvSpPr/>
          <p:nvPr/>
        </p:nvSpPr>
        <p:spPr>
          <a:xfrm>
            <a:off x="3967034" y="3139623"/>
            <a:ext cx="1200709" cy="608665"/>
          </a:xfrm>
          <a:prstGeom prst="star10">
            <a:avLst>
              <a:gd name="adj" fmla="val 36796"/>
              <a:gd name="hf" fmla="val 105146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strike="sngStrike" dirty="0">
                <a:solidFill>
                  <a:schemeClr val="bg1"/>
                </a:solidFill>
              </a:rPr>
              <a:t>₹15000</a:t>
            </a:r>
            <a:endParaRPr lang="en-AU" sz="800" dirty="0">
              <a:solidFill>
                <a:schemeClr val="bg1"/>
              </a:solidFill>
            </a:endParaRPr>
          </a:p>
          <a:p>
            <a:pPr algn="ctr"/>
            <a:r>
              <a:rPr lang="en-AU" sz="800" b="1" dirty="0">
                <a:solidFill>
                  <a:schemeClr val="bg1"/>
                </a:solidFill>
              </a:rPr>
              <a:t>67% </a:t>
            </a:r>
            <a:r>
              <a:rPr lang="en-AU" sz="800" b="1" dirty="0" smtClean="0">
                <a:solidFill>
                  <a:schemeClr val="bg1"/>
                </a:solidFill>
              </a:rPr>
              <a:t>Off</a:t>
            </a:r>
            <a:endParaRPr lang="en-AU" sz="800" b="1" dirty="0" smtClean="0"/>
          </a:p>
          <a:p>
            <a:pPr algn="ctr"/>
            <a:r>
              <a:rPr lang="en-AU" sz="1200" b="1" dirty="0" smtClean="0"/>
              <a:t>₹</a:t>
            </a:r>
            <a:r>
              <a:rPr lang="en-AU" sz="1200" b="1" dirty="0" smtClean="0"/>
              <a:t>5000/-</a:t>
            </a:r>
            <a:endParaRPr lang="en-AU" sz="12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1666884" y="3859839"/>
            <a:ext cx="19520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>
                <a:solidFill>
                  <a:schemeClr val="accent5">
                    <a:lumMod val="75000"/>
                  </a:schemeClr>
                </a:solidFill>
              </a:rPr>
              <a:t>Class N | Subject | Board </a:t>
            </a:r>
          </a:p>
          <a:p>
            <a:r>
              <a:rPr lang="en-AU" sz="1100" dirty="0" smtClean="0">
                <a:solidFill>
                  <a:schemeClr val="accent5">
                    <a:lumMod val="75000"/>
                  </a:schemeClr>
                </a:solidFill>
              </a:rPr>
              <a:t>Language | </a:t>
            </a:r>
            <a:r>
              <a:rPr lang="en-AU" sz="1100" dirty="0" err="1" smtClean="0">
                <a:solidFill>
                  <a:schemeClr val="accent5">
                    <a:lumMod val="75000"/>
                  </a:schemeClr>
                </a:solidFill>
              </a:rPr>
              <a:t>Avg</a:t>
            </a:r>
            <a:r>
              <a:rPr lang="en-AU" sz="1100" dirty="0" smtClean="0">
                <a:solidFill>
                  <a:schemeClr val="accent5">
                    <a:lumMod val="75000"/>
                  </a:schemeClr>
                </a:solidFill>
              </a:rPr>
              <a:t> Score 95%</a:t>
            </a:r>
            <a:endParaRPr lang="en-AU" sz="11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703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498</Words>
  <Application>Microsoft Office PowerPoint</Application>
  <PresentationFormat>Widescreen</PresentationFormat>
  <Paragraphs>157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Sydney</dc:creator>
  <cp:lastModifiedBy>Sydney</cp:lastModifiedBy>
  <cp:revision>44</cp:revision>
  <dcterms:created xsi:type="dcterms:W3CDTF">2022-03-17T04:46:24Z</dcterms:created>
  <dcterms:modified xsi:type="dcterms:W3CDTF">2022-03-17T16:53:50Z</dcterms:modified>
</cp:coreProperties>
</file>