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5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4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2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C7C-82E5-4B84-9C6A-800DA7308ED4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92530" y="2978331"/>
            <a:ext cx="21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 hands-on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7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2023-07-03T12:14:38Z</dcterms:created>
  <dcterms:modified xsi:type="dcterms:W3CDTF">2023-07-03T14:02:58Z</dcterms:modified>
</cp:coreProperties>
</file>