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01" autoAdjust="0"/>
  </p:normalViewPr>
  <p:slideViewPr>
    <p:cSldViewPr snapToGrid="0">
      <p:cViewPr varScale="1">
        <p:scale>
          <a:sx n="58" d="100"/>
          <a:sy n="58" d="100"/>
        </p:scale>
        <p:origin x="2568" y="3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Physics - VIII 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th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766645" y="4483690"/>
            <a:ext cx="6757067" cy="4999012"/>
            <a:chOff x="766645" y="4483690"/>
            <a:chExt cx="6757067" cy="4999012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Sir</a:t>
              </a:r>
            </a:p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Bhattacharya</a:t>
              </a:r>
              <a:endPara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accounts - IX – XII (All Boards)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0992" y="8005374"/>
              <a:ext cx="65227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Adrija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95%  marks  in CBSC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Subham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87% marks  in  CBSC 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Ruchi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97%  marks  in  CBSC  Accounts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6454" y="6304888"/>
              <a:ext cx="45304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Taught  in  </a:t>
              </a:r>
              <a:r>
                <a:rPr lang="en-US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Gurukul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Institution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 Yrs Exp. &amp; Detail Oriented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Lots  of  Successful Students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6540" y="333770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44204" y="29817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295004" y="4483690"/>
            <a:ext cx="6562996" cy="4716956"/>
            <a:chOff x="295004" y="4483690"/>
            <a:chExt cx="6562996" cy="4716956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Abhipsha</a:t>
              </a:r>
              <a:r>
                <a:rPr lang="en-US" sz="4400" b="1" cap="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 </a:t>
              </a:r>
              <a:r>
                <a:rPr lang="en-US" sz="4400" b="1" cap="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mam</a:t>
              </a:r>
              <a:endPara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Abhipsha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 </a:t>
              </a:r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Dutta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Chemistry - XI – XII</a:t>
              </a:r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8292705"/>
              <a:ext cx="65227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Suparna</a:t>
              </a:r>
              <a:r>
                <a:rPr lang="en-US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Roy Gupta  scored  97% in  ICSE  absolutely  for Her.                                                                 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– </a:t>
              </a:r>
              <a:r>
                <a:rPr lang="en-US" sz="1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Suparna’s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mother</a:t>
              </a:r>
            </a:p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004" y="6408797"/>
              <a:ext cx="3555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B.Ed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– WBUTTEPA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Edu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Grow Learning App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4 Yrs Exp. &amp; Detail Oriented</a:t>
              </a:r>
            </a:p>
            <a:p>
              <a:pPr marL="285750" indent="-285750">
                <a:lnSpc>
                  <a:spcPct val="200000"/>
                </a:lnSpc>
              </a:pP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6442647"/>
              <a:ext cx="3429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M. Sc. </a:t>
              </a: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Jadavpur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University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Tutopia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Learning App 2021-22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Lots of Successful Students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K U </a:t>
            </a:r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270164" y="4483690"/>
            <a:ext cx="5839189" cy="3762560"/>
            <a:chOff x="270164" y="4483690"/>
            <a:chExt cx="5839189" cy="3762560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Anupam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Sir</a:t>
              </a:r>
            </a:p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Anupam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Sen</a:t>
              </a:r>
              <a:endPara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Commerce stream - IX – XII (All Boards)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164" y="6491924"/>
              <a:ext cx="41979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FCA  ,  ICAI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35 Yrs Corporate  Exp.</a:t>
              </a:r>
            </a:p>
            <a:p>
              <a:pPr marL="285750" indent="-285750">
                <a:lnSpc>
                  <a:spcPct val="200000"/>
                </a:lnSpc>
              </a:pP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6540" y="333770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3366655" y="662940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Build up  from grass route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  <a:latin typeface="Oxygen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Friendly  Caring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727" y="775161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Uncountable  successful  students</a:t>
            </a:r>
            <a:endParaRPr lang="en-US" dirty="0">
              <a:solidFill>
                <a:schemeClr val="bg1"/>
              </a:solidFill>
              <a:latin typeface="Oxyg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426</Words>
  <Application>Microsoft Office PowerPoint</Application>
  <PresentationFormat>A4 Paper (210x297 mm)</PresentationFormat>
  <Paragraphs>111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45</cp:revision>
  <dcterms:created xsi:type="dcterms:W3CDTF">2023-06-01T10:23:29Z</dcterms:created>
  <dcterms:modified xsi:type="dcterms:W3CDTF">2023-06-24T11:38:35Z</dcterms:modified>
</cp:coreProperties>
</file>