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694" y="1317325"/>
            <a:ext cx="5450250" cy="443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IT/AI – Debasish Nath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Commerce – Anupam Sen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Professional – TBD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NEET/IIT – Subrata Ghosh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– Sujata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Arts – TBD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(Banking, IAS, WBCS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1" y="2101169"/>
            <a:ext cx="3000375" cy="3000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956212" y="2099720"/>
            <a:ext cx="3012584" cy="300182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555" y="1547213"/>
            <a:ext cx="6877293" cy="444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190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48</cp:revision>
  <dcterms:created xsi:type="dcterms:W3CDTF">2023-06-15T07:28:15Z</dcterms:created>
  <dcterms:modified xsi:type="dcterms:W3CDTF">2023-07-18T08:05:56Z</dcterms:modified>
</cp:coreProperties>
</file>