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7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737-3240-484B-9FC1-44500183833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93ED-F197-4262-8807-EA8490BEF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7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737-3240-484B-9FC1-44500183833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93ED-F197-4262-8807-EA8490BEF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64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737-3240-484B-9FC1-44500183833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93ED-F197-4262-8807-EA8490BEF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061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737-3240-484B-9FC1-44500183833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93ED-F197-4262-8807-EA8490BEF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565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737-3240-484B-9FC1-44500183833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93ED-F197-4262-8807-EA8490BEF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615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737-3240-484B-9FC1-44500183833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93ED-F197-4262-8807-EA8490BEF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493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737-3240-484B-9FC1-44500183833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93ED-F197-4262-8807-EA8490BEF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699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737-3240-484B-9FC1-44500183833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93ED-F197-4262-8807-EA8490BEF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629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737-3240-484B-9FC1-44500183833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93ED-F197-4262-8807-EA8490BEF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46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737-3240-484B-9FC1-44500183833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93ED-F197-4262-8807-EA8490BEF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3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737-3240-484B-9FC1-44500183833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93ED-F197-4262-8807-EA8490BEF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925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DF737-3240-484B-9FC1-44500183833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493ED-F197-4262-8807-EA8490BEF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980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0" y="0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smtClean="0">
                <a:solidFill>
                  <a:srgbClr val="0070C0"/>
                </a:solidFill>
              </a:rPr>
              <a:t>Anodiam CloudSQL Connection Architecture</a:t>
            </a:r>
          </a:p>
          <a:p>
            <a:pPr algn="ctr"/>
            <a:r>
              <a:rPr lang="en-AU" sz="1600" dirty="0" smtClean="0">
                <a:solidFill>
                  <a:srgbClr val="0070C0"/>
                </a:solidFill>
              </a:rPr>
              <a:t>using</a:t>
            </a:r>
            <a:endParaRPr lang="en-AU" sz="2000" dirty="0" smtClean="0">
              <a:solidFill>
                <a:srgbClr val="0070C0"/>
              </a:solidFill>
            </a:endParaRPr>
          </a:p>
          <a:p>
            <a:pPr algn="ctr"/>
            <a:r>
              <a:rPr lang="en-AU" sz="2000" b="1" dirty="0" smtClean="0">
                <a:solidFill>
                  <a:srgbClr val="0070C0"/>
                </a:solidFill>
              </a:rPr>
              <a:t>Sidecar Gcloud Auth Proxy Container</a:t>
            </a:r>
            <a:endParaRPr lang="en-AU" sz="2000" b="1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2956" y="1577943"/>
            <a:ext cx="379407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/>
              <a:t>In Dev machine: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I</a:t>
            </a:r>
            <a:r>
              <a:rPr lang="en-AU" sz="1600" dirty="0" smtClean="0"/>
              <a:t>nstall gcloud SDK 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Login and Run cloud_sql_proxy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Connect to cloud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No need for local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Run DB Scripts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Run Java codes with Junits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Check into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 smtClean="0"/>
          </a:p>
          <a:p>
            <a:r>
              <a:rPr lang="en-AU" sz="1600" b="1" dirty="0" smtClean="0"/>
              <a:t>In GKE Jenkins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Check out, build,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Create Java Micro svc Docker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Deploy</a:t>
            </a:r>
            <a:r>
              <a:rPr lang="en-AU" sz="1600" dirty="0" smtClean="0"/>
              <a:t> Java Micro svc</a:t>
            </a:r>
            <a:r>
              <a:rPr lang="en-AU" sz="1600" dirty="0" smtClean="0"/>
              <a:t> </a:t>
            </a:r>
            <a:r>
              <a:rPr lang="en-AU" sz="1600" dirty="0" smtClean="0"/>
              <a:t>container </a:t>
            </a:r>
            <a:r>
              <a:rPr lang="en-AU" sz="1600" dirty="0" smtClean="0"/>
              <a:t>to K8s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Deploy sidecar </a:t>
            </a:r>
            <a:r>
              <a:rPr lang="en-AU" sz="1600" dirty="0" smtClean="0">
                <a:solidFill>
                  <a:srgbClr val="0070C0"/>
                </a:solidFill>
              </a:rPr>
              <a:t>Gcloud Proxy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Micro svc can access cloud SQL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No config changes required</a:t>
            </a:r>
            <a:endParaRPr lang="en-AU" sz="1600" dirty="0"/>
          </a:p>
        </p:txBody>
      </p:sp>
      <p:pic>
        <p:nvPicPr>
          <p:cNvPr id="1024" name="Picture 10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719" y="1284064"/>
            <a:ext cx="8224198" cy="486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8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Sydney</cp:lastModifiedBy>
  <cp:revision>13</cp:revision>
  <dcterms:created xsi:type="dcterms:W3CDTF">2022-05-10T00:01:54Z</dcterms:created>
  <dcterms:modified xsi:type="dcterms:W3CDTF">2022-05-10T01:25:28Z</dcterms:modified>
</cp:coreProperties>
</file>