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2006" y="1317325"/>
            <a:ext cx="4443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IT, IoT &amp; AI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Job Ready (Marketing and Sales)</a:t>
            </a:r>
            <a:endParaRPr lang="en-AU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IIT JEE &amp; 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Competitive Exams (IAS, WBCS </a:t>
            </a:r>
            <a:r>
              <a:rPr lang="en-US" dirty="0" err="1" smtClean="0">
                <a:latin typeface="Oxygen" panose="02000503000000000000" pitchFamily="2" charset="0"/>
              </a:rPr>
              <a:t>etc</a:t>
            </a:r>
            <a:r>
              <a:rPr lang="en-US" dirty="0" smtClean="0">
                <a:latin typeface="Oxygen" panose="02000503000000000000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Professional Courses &amp; Grooming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 Curricular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Procure Syllabus / Design </a:t>
            </a:r>
            <a:r>
              <a:rPr lang="en-US" dirty="0">
                <a:latin typeface="Oxygen" panose="02000503000000000000" pitchFamily="2" charset="0"/>
              </a:rPr>
              <a:t>C</a:t>
            </a:r>
            <a:r>
              <a:rPr lang="en-US" dirty="0" smtClean="0"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Enroll Students &amp; Teach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Feedback Based QC</a:t>
            </a:r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IT</a:t>
            </a:r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, IoT &amp; AI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58" y="1665321"/>
            <a:ext cx="3476905" cy="3476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7BEB2A-D93E-46CB-95DF-04E16F0D1C0C}"/>
              </a:ext>
            </a:extLst>
          </p:cNvPr>
          <p:cNvSpPr/>
          <p:nvPr/>
        </p:nvSpPr>
        <p:spPr>
          <a:xfrm>
            <a:off x="1185090" y="1664619"/>
            <a:ext cx="3535773" cy="347718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5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105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2023-06-15T07:28:15Z</dcterms:created>
  <dcterms:modified xsi:type="dcterms:W3CDTF">2023-06-17T16:42:20Z</dcterms:modified>
</cp:coreProperties>
</file>