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A07-D44B-4B70-A23A-6CB318EA3623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DF3D-A452-49A7-8984-12AB1A7B81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235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A07-D44B-4B70-A23A-6CB318EA3623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DF3D-A452-49A7-8984-12AB1A7B81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620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A07-D44B-4B70-A23A-6CB318EA3623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DF3D-A452-49A7-8984-12AB1A7B81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634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A07-D44B-4B70-A23A-6CB318EA3623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DF3D-A452-49A7-8984-12AB1A7B81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91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A07-D44B-4B70-A23A-6CB318EA3623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DF3D-A452-49A7-8984-12AB1A7B81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378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A07-D44B-4B70-A23A-6CB318EA3623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DF3D-A452-49A7-8984-12AB1A7B81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322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A07-D44B-4B70-A23A-6CB318EA3623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DF3D-A452-49A7-8984-12AB1A7B81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45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A07-D44B-4B70-A23A-6CB318EA3623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DF3D-A452-49A7-8984-12AB1A7B81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562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A07-D44B-4B70-A23A-6CB318EA3623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DF3D-A452-49A7-8984-12AB1A7B81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30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A07-D44B-4B70-A23A-6CB318EA3623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DF3D-A452-49A7-8984-12AB1A7B81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514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A07-D44B-4B70-A23A-6CB318EA3623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DF3D-A452-49A7-8984-12AB1A7B81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13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BCA07-D44B-4B70-A23A-6CB318EA3623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CDF3D-A452-49A7-8984-12AB1A7B81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440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84" y="173626"/>
            <a:ext cx="4983912" cy="4526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97320" y="173626"/>
            <a:ext cx="4755292" cy="3535986"/>
          </a:xfrm>
          <a:custGeom>
            <a:avLst/>
            <a:gdLst>
              <a:gd name="connsiteX0" fmla="*/ 1643306 w 4755292"/>
              <a:gd name="connsiteY0" fmla="*/ 0 h 3535986"/>
              <a:gd name="connsiteX1" fmla="*/ 4755292 w 4755292"/>
              <a:gd name="connsiteY1" fmla="*/ 0 h 3535986"/>
              <a:gd name="connsiteX2" fmla="*/ 4755292 w 4755292"/>
              <a:gd name="connsiteY2" fmla="*/ 3535986 h 3535986"/>
              <a:gd name="connsiteX3" fmla="*/ 1527575 w 4755292"/>
              <a:gd name="connsiteY3" fmla="*/ 3535986 h 3535986"/>
              <a:gd name="connsiteX4" fmla="*/ 1379112 w 4755292"/>
              <a:gd name="connsiteY4" fmla="*/ 3502786 h 3535986"/>
              <a:gd name="connsiteX5" fmla="*/ 134754 w 4755292"/>
              <a:gd name="connsiteY5" fmla="*/ 3026528 h 3535986"/>
              <a:gd name="connsiteX6" fmla="*/ 0 w 4755292"/>
              <a:gd name="connsiteY6" fmla="*/ 2942876 h 3535986"/>
              <a:gd name="connsiteX7" fmla="*/ 0 w 4755292"/>
              <a:gd name="connsiteY7" fmla="*/ 618991 h 3535986"/>
              <a:gd name="connsiteX8" fmla="*/ 134754 w 4755292"/>
              <a:gd name="connsiteY8" fmla="*/ 535338 h 3535986"/>
              <a:gd name="connsiteX9" fmla="*/ 1379112 w 4755292"/>
              <a:gd name="connsiteY9" fmla="*/ 59080 h 353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5292" h="3535986">
                <a:moveTo>
                  <a:pt x="1643306" y="0"/>
                </a:moveTo>
                <a:lnTo>
                  <a:pt x="4755292" y="0"/>
                </a:lnTo>
                <a:lnTo>
                  <a:pt x="4755292" y="3535986"/>
                </a:lnTo>
                <a:lnTo>
                  <a:pt x="1527575" y="3535986"/>
                </a:lnTo>
                <a:lnTo>
                  <a:pt x="1379112" y="3502786"/>
                </a:lnTo>
                <a:cubicBezTo>
                  <a:pt x="900946" y="3382205"/>
                  <a:pt x="478621" y="3219952"/>
                  <a:pt x="134754" y="3026528"/>
                </a:cubicBezTo>
                <a:lnTo>
                  <a:pt x="0" y="2942876"/>
                </a:lnTo>
                <a:lnTo>
                  <a:pt x="0" y="618991"/>
                </a:lnTo>
                <a:lnTo>
                  <a:pt x="134754" y="535338"/>
                </a:lnTo>
                <a:cubicBezTo>
                  <a:pt x="478621" y="341914"/>
                  <a:pt x="900946" y="179662"/>
                  <a:pt x="1379112" y="5908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320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01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2023-06-16T12:18:14Z</dcterms:created>
  <dcterms:modified xsi:type="dcterms:W3CDTF">2023-06-16T12:31:18Z</dcterms:modified>
</cp:coreProperties>
</file>