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64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3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3606-D842-4BFC-B2CE-0559104D7D54}" type="datetimeFigureOut">
              <a:rPr lang="en-AU" smtClean="0"/>
              <a:t>19/06/2023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AD56-8D6F-4C11-A7A6-02AA1E988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2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DAE-CDF1-4778-AA1E-DA2FD3F10BBC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BF5C-D7F3-44D3-AFFE-42669BDB50FA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CE6-C091-4F3C-97DF-9045C3E1C7BB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4AE-7594-491C-AD30-0988051527D1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EA11-1E98-49CA-96D5-627DB67B3B52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8EF-B16A-4F9B-B5E8-20A8C0CE0217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8F4-79D4-464B-9B2A-7A8ABED3605F}" type="datetime1">
              <a:rPr lang="en-AU" smtClean="0"/>
              <a:t>19/06/2023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68-FDF3-4206-A3B0-4E7909F8C96B}" type="datetime1">
              <a:rPr lang="en-AU" smtClean="0"/>
              <a:t>19/06/2023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F235-ED69-482B-BF73-41181159C8C9}" type="datetime1">
              <a:rPr lang="en-AU" smtClean="0"/>
              <a:t>19/06/2023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98C-7034-410C-A022-7AB92A01219A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7656-E00F-4E49-8752-58986387913B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7621-0782-44FA-A141-1F62C0C35485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2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  <a:alpha val="80000"/>
              </a:schemeClr>
            </a:gs>
            <a:gs pos="100000">
              <a:srgbClr val="FFFFFF">
                <a:alpha val="25000"/>
              </a:srgbClr>
            </a:gs>
            <a:gs pos="75000">
              <a:srgbClr val="FFFFFF">
                <a:alpha val="65000"/>
              </a:srgbClr>
            </a:gs>
            <a:gs pos="53000">
              <a:schemeClr val="bg1">
                <a:alpha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7" y="6072310"/>
            <a:ext cx="1328716" cy="628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3114087" y="1364422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3266203" y="900932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140" y="1002304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an AI </a:t>
            </a:r>
          </a:p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2090" y="2040022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IoT, Robotics</a:t>
            </a:r>
          </a:p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&amp; AI Study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68" y="3257652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4468" y="4117631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4193" y="4706605"/>
            <a:ext cx="3312319" cy="10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Expert industry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Dependable </a:t>
            </a: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Highest quality advisory</a:t>
            </a:r>
            <a:endParaRPr lang="en-AU" sz="11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1564" y="731030"/>
            <a:ext cx="3994827" cy="10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rgbClr val="C00000"/>
                </a:solidFill>
                <a:latin typeface="Oxygen" panose="02000503000000000000" pitchFamily="2" charset="0"/>
              </a:rPr>
              <a:t>AI </a:t>
            </a:r>
            <a:r>
              <a:rPr lang="en-US" sz="1600" b="1" cap="all" dirty="0">
                <a:solidFill>
                  <a:srgbClr val="C00000"/>
                </a:solidFill>
                <a:latin typeface="Oxygen" panose="02000503000000000000" pitchFamily="2" charset="0"/>
              </a:rPr>
              <a:t>&amp; Robotics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Mentoring for ICSE Class IX &amp; X</a:t>
            </a:r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9" y="238611"/>
            <a:ext cx="813748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</a:t>
            </a:r>
            <a:r>
              <a:rPr lang="en-AU" dirty="0" smtClean="0"/>
              <a:t> </a:t>
            </a:r>
            <a:fld id="{385A3FD6-5CAE-4969-9534-D6FE8E561A66}" type="slidenum">
              <a:rPr lang="en-AU" smtClean="0"/>
              <a:pPr algn="l"/>
              <a:t>2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Our Credentials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7804" y="812646"/>
            <a:ext cx="818000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Pricing for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 of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 students ICSE board, class IX and X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 Equipment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Anodiam provides at actual price with our mentoring services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Less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than </a:t>
            </a:r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50,000 (approximately) per year per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</a:p>
          <a:p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Robotics &amp; AI including labs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syllabus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per 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Programming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including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syllabus 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per year per batch</a:t>
            </a: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0" lvl="2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Total 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₹2,5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approximately per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075" y="1728907"/>
            <a:ext cx="1864050" cy="11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</a:t>
            </a:r>
            <a:r>
              <a:rPr lang="en-AU" dirty="0" smtClean="0"/>
              <a:t> </a:t>
            </a:r>
            <a:fld id="{385A3FD6-5CAE-4969-9534-D6FE8E561A66}" type="slidenum">
              <a:rPr lang="en-AU" smtClean="0"/>
              <a:pPr algn="l"/>
              <a:t>3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Pricing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309" y="1014152"/>
            <a:ext cx="2737533" cy="27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Gentle Introduction to Neural Networks - CleverT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2" y="196929"/>
            <a:ext cx="5278857" cy="24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and Confidential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222217" y="6112752"/>
            <a:ext cx="6857326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/>
              <a:t>We provide Classes and Labs for ICSE, CBSE, WB syllabi, Advanced classes fro school kids</a:t>
            </a:r>
          </a:p>
          <a:p>
            <a:r>
              <a:rPr lang="en-US" sz="1463" dirty="0"/>
              <a:t>Projects for Engineering colleges</a:t>
            </a:r>
          </a:p>
          <a:p>
            <a:endParaRPr lang="en-US" sz="1463" dirty="0"/>
          </a:p>
          <a:p>
            <a:r>
              <a:rPr lang="en-US" sz="1463" dirty="0"/>
              <a:t>Industry professional and engineering faculty development training</a:t>
            </a:r>
            <a:endParaRPr lang="en-AU" sz="146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1" y="-598530"/>
            <a:ext cx="5489477" cy="7315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5374" y="76200"/>
            <a:ext cx="5292000" cy="5292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9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132</Words>
  <Application>Microsoft Office PowerPoint</Application>
  <PresentationFormat>A4 Paper (210x297 mm)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2023-06-17T16:41:07Z</dcterms:created>
  <dcterms:modified xsi:type="dcterms:W3CDTF">2023-06-19T09:18:51Z</dcterms:modified>
</cp:coreProperties>
</file>