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0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99" y="-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8301-5898-4F74-97BC-B109DB87A655}" type="datetimeFigureOut">
              <a:rPr lang="en-AU" smtClean="0"/>
              <a:t>18/06/2023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23D5-95F7-4F69-B2F2-8C11663D99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754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8301-5898-4F74-97BC-B109DB87A655}" type="datetimeFigureOut">
              <a:rPr lang="en-AU" smtClean="0"/>
              <a:t>18/06/2023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23D5-95F7-4F69-B2F2-8C11663D99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266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8301-5898-4F74-97BC-B109DB87A655}" type="datetimeFigureOut">
              <a:rPr lang="en-AU" smtClean="0"/>
              <a:t>18/06/2023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23D5-95F7-4F69-B2F2-8C11663D99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431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8301-5898-4F74-97BC-B109DB87A655}" type="datetimeFigureOut">
              <a:rPr lang="en-AU" smtClean="0"/>
              <a:t>18/06/2023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23D5-95F7-4F69-B2F2-8C11663D99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308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8301-5898-4F74-97BC-B109DB87A655}" type="datetimeFigureOut">
              <a:rPr lang="en-AU" smtClean="0"/>
              <a:t>18/06/2023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23D5-95F7-4F69-B2F2-8C11663D99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517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8301-5898-4F74-97BC-B109DB87A655}" type="datetimeFigureOut">
              <a:rPr lang="en-AU" smtClean="0"/>
              <a:t>18/06/2023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23D5-95F7-4F69-B2F2-8C11663D99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8824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8301-5898-4F74-97BC-B109DB87A655}" type="datetimeFigureOut">
              <a:rPr lang="en-AU" smtClean="0"/>
              <a:t>18/06/2023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23D5-95F7-4F69-B2F2-8C11663D99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963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8301-5898-4F74-97BC-B109DB87A655}" type="datetimeFigureOut">
              <a:rPr lang="en-AU" smtClean="0"/>
              <a:t>18/06/2023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23D5-95F7-4F69-B2F2-8C11663D99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144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8301-5898-4F74-97BC-B109DB87A655}" type="datetimeFigureOut">
              <a:rPr lang="en-AU" smtClean="0"/>
              <a:t>18/06/2023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23D5-95F7-4F69-B2F2-8C11663D99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7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8301-5898-4F74-97BC-B109DB87A655}" type="datetimeFigureOut">
              <a:rPr lang="en-AU" smtClean="0"/>
              <a:t>18/06/2023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23D5-95F7-4F69-B2F2-8C11663D99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48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8301-5898-4F74-97BC-B109DB87A655}" type="datetimeFigureOut">
              <a:rPr lang="en-AU" smtClean="0"/>
              <a:t>18/06/2023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23D5-95F7-4F69-B2F2-8C11663D99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443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C8301-5898-4F74-97BC-B109DB87A655}" type="datetimeFigureOut">
              <a:rPr lang="en-AU" smtClean="0"/>
              <a:t>18/06/2023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E23D5-95F7-4F69-B2F2-8C11663D99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947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710" y="6100385"/>
            <a:ext cx="1287988" cy="590855"/>
          </a:xfrm>
          <a:prstGeom prst="rect">
            <a:avLst/>
          </a:prstGeom>
        </p:spPr>
      </p:pic>
      <p:pic>
        <p:nvPicPr>
          <p:cNvPr id="1026" name="Picture 2" descr="No Phones Allowed PNG Transparent Images Free Download | Vector Files |  Png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82" y="1884141"/>
            <a:ext cx="4149090" cy="414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922" y="11406"/>
            <a:ext cx="99000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cap="all" dirty="0" smtClean="0">
                <a:solidFill>
                  <a:srgbClr val="FF0000"/>
                </a:solidFill>
                <a:latin typeface="Oxygen" panose="02000503000000000000" pitchFamily="2" charset="0"/>
              </a:rPr>
              <a:t>No Mobile Phones</a:t>
            </a:r>
          </a:p>
          <a:p>
            <a:pPr algn="ctr"/>
            <a:r>
              <a:rPr lang="en-US" sz="4000" b="1" cap="all" dirty="0" smtClean="0">
                <a:solidFill>
                  <a:srgbClr val="FF0000"/>
                </a:solidFill>
                <a:latin typeface="Oxygen" panose="02000503000000000000" pitchFamily="2" charset="0"/>
              </a:rPr>
              <a:t>Beyond this point</a:t>
            </a:r>
            <a:endParaRPr lang="en-US" sz="4000" b="1" cap="all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51539" y="1971398"/>
            <a:ext cx="4638167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cap="all" dirty="0" smtClean="0">
                <a:solidFill>
                  <a:srgbClr val="FF0000"/>
                </a:solidFill>
                <a:latin typeface="Oxygen" panose="02000503000000000000" pitchFamily="2" charset="0"/>
              </a:rPr>
              <a:t>Teachers &amp; students </a:t>
            </a:r>
            <a:r>
              <a:rPr lang="en-US" sz="3800" b="1" cap="all" dirty="0" smtClean="0">
                <a:solidFill>
                  <a:srgbClr val="FF0000"/>
                </a:solidFill>
                <a:latin typeface="Oxygen" panose="02000503000000000000" pitchFamily="2" charset="0"/>
              </a:rPr>
              <a:t>must stow away </a:t>
            </a:r>
            <a:r>
              <a:rPr lang="en-US" sz="2800" b="1" cap="all" dirty="0" smtClean="0">
                <a:solidFill>
                  <a:srgbClr val="FF0000"/>
                </a:solidFill>
                <a:latin typeface="Oxygen" panose="02000503000000000000" pitchFamily="2" charset="0"/>
              </a:rPr>
              <a:t>devices in silent mode</a:t>
            </a:r>
          </a:p>
          <a:p>
            <a:pPr algn="just"/>
            <a:endParaRPr lang="en-US" sz="1100" b="1" cap="all" dirty="0">
              <a:solidFill>
                <a:srgbClr val="FF0000"/>
              </a:solidFill>
              <a:latin typeface="Oxygen" panose="02000503000000000000" pitchFamily="2" charset="0"/>
            </a:endParaRPr>
          </a:p>
          <a:p>
            <a:pPr algn="just"/>
            <a:r>
              <a:rPr lang="en-US" sz="2400" b="1" cap="all" dirty="0" smtClean="0">
                <a:latin typeface="Oxygen" panose="02000503000000000000" pitchFamily="2" charset="0"/>
              </a:rPr>
              <a:t>Emergency Usage Allowed </a:t>
            </a:r>
            <a:r>
              <a:rPr lang="en-US" sz="2800" b="1" cap="all" dirty="0" smtClean="0">
                <a:latin typeface="Oxygen" panose="02000503000000000000" pitchFamily="2" charset="0"/>
              </a:rPr>
              <a:t>only after permission </a:t>
            </a:r>
            <a:r>
              <a:rPr lang="en-US" sz="2400" b="1" cap="all" dirty="0" smtClean="0">
                <a:latin typeface="Oxygen" panose="02000503000000000000" pitchFamily="2" charset="0"/>
              </a:rPr>
              <a:t>from Anodiam office</a:t>
            </a:r>
          </a:p>
          <a:p>
            <a:pPr algn="just"/>
            <a:endParaRPr lang="en-US" sz="1100" b="1" cap="all" dirty="0">
              <a:latin typeface="Oxygen" panose="02000503000000000000" pitchFamily="2" charset="0"/>
            </a:endParaRPr>
          </a:p>
          <a:p>
            <a:pPr algn="just"/>
            <a:r>
              <a:rPr lang="en-US" sz="1700" b="1" cap="all" dirty="0" smtClean="0">
                <a:latin typeface="Oxygen" panose="02000503000000000000" pitchFamily="2" charset="0"/>
              </a:rPr>
              <a:t>Corporate  permit-holders  excepted for official usage only </a:t>
            </a:r>
          </a:p>
          <a:p>
            <a:pPr algn="just"/>
            <a:r>
              <a:rPr lang="en-US" sz="3050" b="1" cap="all" dirty="0" smtClean="0">
                <a:latin typeface="Oxygen" panose="02000503000000000000" pitchFamily="2" charset="0"/>
              </a:rPr>
              <a:t>No recreational use</a:t>
            </a:r>
            <a:endParaRPr lang="en-US" sz="3050" b="1" cap="all" dirty="0">
              <a:latin typeface="Oxygen" panose="02000503000000000000" pitchFamily="2" charset="0"/>
            </a:endParaRPr>
          </a:p>
        </p:txBody>
      </p:sp>
      <p:pic>
        <p:nvPicPr>
          <p:cNvPr id="12" name="Picture 10" descr="Transparent Keep Calm Crown Vector Png - Purple And Gold Crown Png, Png  Download , Transparent Png Image - PNGitem">
            <a:extLst>
              <a:ext uri="{FF2B5EF4-FFF2-40B4-BE49-F238E27FC236}">
                <a16:creationId xmlns:a16="http://schemas.microsoft.com/office/drawing/2014/main" xmlns="" id="{4B4E44AD-7C2B-4366-9A26-396255DCD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4" y="6122691"/>
            <a:ext cx="687495" cy="65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155806" y="6137446"/>
            <a:ext cx="72376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cap="all" dirty="0" smtClean="0">
                <a:solidFill>
                  <a:srgbClr val="A300D0"/>
                </a:solidFill>
                <a:latin typeface="Oxygen" panose="02000503000000000000" pitchFamily="2" charset="0"/>
              </a:rPr>
              <a:t>Respect– Pay it to earn it</a:t>
            </a:r>
            <a:endParaRPr lang="en-US" sz="4000" b="1" cap="all" dirty="0">
              <a:solidFill>
                <a:srgbClr val="A300D0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688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42</Words>
  <Application>Microsoft Office PowerPoint</Application>
  <PresentationFormat>A4 Paper (210x297 mm)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Oxygen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Microsoft account</cp:lastModifiedBy>
  <cp:revision>6</cp:revision>
  <dcterms:created xsi:type="dcterms:W3CDTF">2023-05-16T14:14:42Z</dcterms:created>
  <dcterms:modified xsi:type="dcterms:W3CDTF">2023-06-18T02:10:07Z</dcterms:modified>
</cp:coreProperties>
</file>