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F6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1" y="-925"/>
            <a:ext cx="9153441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2</a:t>
            </a:r>
            <a:endParaRPr lang="en-AU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000"/>
                    </a14:imgEffect>
                    <a14:imgEffect>
                      <a14:saturation sat="16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12" y="153046"/>
            <a:ext cx="2626800" cy="1183161"/>
          </a:xfrm>
          <a:prstGeom prst="rect">
            <a:avLst/>
          </a:prstGeom>
          <a:noFill/>
          <a:ln>
            <a:noFill/>
          </a:ln>
          <a:effectLst>
            <a:outerShdw blurRad="1231900" dir="21540000" sx="182000" sy="182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395536" y="1556792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entrepreneurial endeavour where experience meets expertise.</a:t>
            </a:r>
            <a:endParaRPr lang="en-A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608512" y="308173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creating a different world of Learning together</a:t>
            </a:r>
            <a:r>
              <a:rPr lang="en-AU" sz="2400" baseline="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beyond all barriers and boundaries.</a:t>
            </a:r>
            <a:endParaRPr lang="en-AU" sz="2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08104" y="23484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and Mission</a:t>
            </a:r>
            <a:endParaRPr lang="en-AU" sz="24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rgbClr val="0070C0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Ananya\AppData\Local\Microsoft\Windows\INetCache\IE\K9IJ94JL\thank-you-smiley2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B9ED-8870-4AB9-8305-5E3E7650932C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995936" y="260648"/>
            <a:ext cx="5148064" cy="659735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0" fmla="*/ 0 w 5997575"/>
              <a:gd name="connsiteY0" fmla="*/ 6343650 h 6858000"/>
              <a:gd name="connsiteX1" fmla="*/ 4587875 w 5997575"/>
              <a:gd name="connsiteY1" fmla="*/ 0 h 6858000"/>
              <a:gd name="connsiteX2" fmla="*/ 5997575 w 5997575"/>
              <a:gd name="connsiteY2" fmla="*/ 0 h 6858000"/>
              <a:gd name="connsiteX3" fmla="*/ 5997575 w 5997575"/>
              <a:gd name="connsiteY3" fmla="*/ 6858000 h 6858000"/>
              <a:gd name="connsiteX4" fmla="*/ 415926 w 5997575"/>
              <a:gd name="connsiteY4" fmla="*/ 6848475 h 6858000"/>
              <a:gd name="connsiteX5" fmla="*/ 0 w 5997575"/>
              <a:gd name="connsiteY5" fmla="*/ 6343650 h 6858000"/>
              <a:gd name="connsiteX0" fmla="*/ 66674 w 5581649"/>
              <a:gd name="connsiteY0" fmla="*/ 6762750 h 6858000"/>
              <a:gd name="connsiteX1" fmla="*/ 4171949 w 5581649"/>
              <a:gd name="connsiteY1" fmla="*/ 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4794249 w 5581649"/>
              <a:gd name="connsiteY1" fmla="*/ 1778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4794249 w 5581649"/>
              <a:gd name="connsiteY1" fmla="*/ 1778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4921249 w 5581649"/>
              <a:gd name="connsiteY1" fmla="*/ 1143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64149 w 5581649"/>
              <a:gd name="connsiteY1" fmla="*/ 1778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032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286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286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286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286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289549 w 5581649"/>
              <a:gd name="connsiteY1" fmla="*/ 22860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5185046 w 5581649"/>
              <a:gd name="connsiteY1" fmla="*/ 137160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2750 h 6858000"/>
              <a:gd name="connsiteX1" fmla="*/ 4688658 w 5581649"/>
              <a:gd name="connsiteY1" fmla="*/ 163285 h 6858000"/>
              <a:gd name="connsiteX2" fmla="*/ 5581649 w 5581649"/>
              <a:gd name="connsiteY2" fmla="*/ 0 h 6858000"/>
              <a:gd name="connsiteX3" fmla="*/ 5581649 w 5581649"/>
              <a:gd name="connsiteY3" fmla="*/ 6858000 h 6858000"/>
              <a:gd name="connsiteX4" fmla="*/ 0 w 5581649"/>
              <a:gd name="connsiteY4" fmla="*/ 6848475 h 6858000"/>
              <a:gd name="connsiteX5" fmla="*/ 66674 w 5581649"/>
              <a:gd name="connsiteY5" fmla="*/ 6762750 h 6858000"/>
              <a:gd name="connsiteX0" fmla="*/ 66674 w 5581649"/>
              <a:gd name="connsiteY0" fmla="*/ 6763067 h 6858317"/>
              <a:gd name="connsiteX1" fmla="*/ 4688658 w 5581649"/>
              <a:gd name="connsiteY1" fmla="*/ 163602 h 6858317"/>
              <a:gd name="connsiteX2" fmla="*/ 5581649 w 5581649"/>
              <a:gd name="connsiteY2" fmla="*/ 317 h 6858317"/>
              <a:gd name="connsiteX3" fmla="*/ 5581649 w 5581649"/>
              <a:gd name="connsiteY3" fmla="*/ 6858317 h 6858317"/>
              <a:gd name="connsiteX4" fmla="*/ 0 w 5581649"/>
              <a:gd name="connsiteY4" fmla="*/ 6848792 h 6858317"/>
              <a:gd name="connsiteX5" fmla="*/ 66674 w 5581649"/>
              <a:gd name="connsiteY5" fmla="*/ 6763067 h 6858317"/>
              <a:gd name="connsiteX0" fmla="*/ 66674 w 5581649"/>
              <a:gd name="connsiteY0" fmla="*/ 6777566 h 6872816"/>
              <a:gd name="connsiteX1" fmla="*/ 4884601 w 5581649"/>
              <a:gd name="connsiteY1" fmla="*/ 151975 h 6872816"/>
              <a:gd name="connsiteX2" fmla="*/ 5581649 w 5581649"/>
              <a:gd name="connsiteY2" fmla="*/ 14816 h 6872816"/>
              <a:gd name="connsiteX3" fmla="*/ 5581649 w 5581649"/>
              <a:gd name="connsiteY3" fmla="*/ 6872816 h 6872816"/>
              <a:gd name="connsiteX4" fmla="*/ 0 w 5581649"/>
              <a:gd name="connsiteY4" fmla="*/ 6863291 h 6872816"/>
              <a:gd name="connsiteX5" fmla="*/ 66674 w 5581649"/>
              <a:gd name="connsiteY5" fmla="*/ 6777566 h 6872816"/>
              <a:gd name="connsiteX0" fmla="*/ 66674 w 5581649"/>
              <a:gd name="connsiteY0" fmla="*/ 6789193 h 6884443"/>
              <a:gd name="connsiteX1" fmla="*/ 4884601 w 5581649"/>
              <a:gd name="connsiteY1" fmla="*/ 163602 h 6884443"/>
              <a:gd name="connsiteX2" fmla="*/ 5581649 w 5581649"/>
              <a:gd name="connsiteY2" fmla="*/ 318 h 6884443"/>
              <a:gd name="connsiteX3" fmla="*/ 5581649 w 5581649"/>
              <a:gd name="connsiteY3" fmla="*/ 6884443 h 6884443"/>
              <a:gd name="connsiteX4" fmla="*/ 0 w 5581649"/>
              <a:gd name="connsiteY4" fmla="*/ 6874918 h 6884443"/>
              <a:gd name="connsiteX5" fmla="*/ 66674 w 5581649"/>
              <a:gd name="connsiteY5" fmla="*/ 6789193 h 6884443"/>
              <a:gd name="connsiteX0" fmla="*/ 66674 w 5581649"/>
              <a:gd name="connsiteY0" fmla="*/ 6788875 h 6884125"/>
              <a:gd name="connsiteX1" fmla="*/ 5237298 w 5581649"/>
              <a:gd name="connsiteY1" fmla="*/ 411479 h 6884125"/>
              <a:gd name="connsiteX2" fmla="*/ 5581649 w 5581649"/>
              <a:gd name="connsiteY2" fmla="*/ 0 h 6884125"/>
              <a:gd name="connsiteX3" fmla="*/ 5581649 w 5581649"/>
              <a:gd name="connsiteY3" fmla="*/ 6884125 h 6884125"/>
              <a:gd name="connsiteX4" fmla="*/ 0 w 5581649"/>
              <a:gd name="connsiteY4" fmla="*/ 6874600 h 6884125"/>
              <a:gd name="connsiteX5" fmla="*/ 66674 w 5581649"/>
              <a:gd name="connsiteY5" fmla="*/ 6788875 h 6884125"/>
              <a:gd name="connsiteX0" fmla="*/ 66674 w 5581649"/>
              <a:gd name="connsiteY0" fmla="*/ 6788875 h 6884125"/>
              <a:gd name="connsiteX1" fmla="*/ 5237298 w 5581649"/>
              <a:gd name="connsiteY1" fmla="*/ 411479 h 6884125"/>
              <a:gd name="connsiteX2" fmla="*/ 5581649 w 5581649"/>
              <a:gd name="connsiteY2" fmla="*/ 0 h 6884125"/>
              <a:gd name="connsiteX3" fmla="*/ 5581649 w 5581649"/>
              <a:gd name="connsiteY3" fmla="*/ 6884125 h 6884125"/>
              <a:gd name="connsiteX4" fmla="*/ 0 w 5581649"/>
              <a:gd name="connsiteY4" fmla="*/ 6874600 h 6884125"/>
              <a:gd name="connsiteX5" fmla="*/ 66674 w 5581649"/>
              <a:gd name="connsiteY5" fmla="*/ 6788875 h 6884125"/>
              <a:gd name="connsiteX0" fmla="*/ 66674 w 5607775"/>
              <a:gd name="connsiteY0" fmla="*/ 6775812 h 6871062"/>
              <a:gd name="connsiteX1" fmla="*/ 5237298 w 5607775"/>
              <a:gd name="connsiteY1" fmla="*/ 398416 h 6871062"/>
              <a:gd name="connsiteX2" fmla="*/ 5607775 w 5607775"/>
              <a:gd name="connsiteY2" fmla="*/ 0 h 6871062"/>
              <a:gd name="connsiteX3" fmla="*/ 5581649 w 5607775"/>
              <a:gd name="connsiteY3" fmla="*/ 6871062 h 6871062"/>
              <a:gd name="connsiteX4" fmla="*/ 0 w 5607775"/>
              <a:gd name="connsiteY4" fmla="*/ 6861537 h 6871062"/>
              <a:gd name="connsiteX5" fmla="*/ 66674 w 5607775"/>
              <a:gd name="connsiteY5" fmla="*/ 6775812 h 6871062"/>
              <a:gd name="connsiteX0" fmla="*/ 66674 w 5607775"/>
              <a:gd name="connsiteY0" fmla="*/ 6775812 h 6871062"/>
              <a:gd name="connsiteX1" fmla="*/ 5237298 w 5607775"/>
              <a:gd name="connsiteY1" fmla="*/ 398416 h 6871062"/>
              <a:gd name="connsiteX2" fmla="*/ 5607775 w 5607775"/>
              <a:gd name="connsiteY2" fmla="*/ 0 h 6871062"/>
              <a:gd name="connsiteX3" fmla="*/ 5581649 w 5607775"/>
              <a:gd name="connsiteY3" fmla="*/ 6871062 h 6871062"/>
              <a:gd name="connsiteX4" fmla="*/ 0 w 5607775"/>
              <a:gd name="connsiteY4" fmla="*/ 6861537 h 6871062"/>
              <a:gd name="connsiteX5" fmla="*/ 66674 w 5607775"/>
              <a:gd name="connsiteY5" fmla="*/ 6775812 h 687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7775" h="6871062">
                <a:moveTo>
                  <a:pt x="66674" y="6775812"/>
                </a:moveTo>
                <a:lnTo>
                  <a:pt x="5237298" y="398416"/>
                </a:lnTo>
                <a:cubicBezTo>
                  <a:pt x="5540768" y="94583"/>
                  <a:pt x="5384496" y="163770"/>
                  <a:pt x="5607775" y="0"/>
                </a:cubicBezTo>
                <a:cubicBezTo>
                  <a:pt x="5599066" y="2290354"/>
                  <a:pt x="5590358" y="4580708"/>
                  <a:pt x="5581649" y="6871062"/>
                </a:cubicBezTo>
                <a:lnTo>
                  <a:pt x="0" y="6861537"/>
                </a:lnTo>
                <a:lnTo>
                  <a:pt x="66674" y="6775812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3693565" y="6453336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8" name="Slide Number Placeholder 3"/>
          <p:cNvSpPr txBox="1">
            <a:spLocks/>
          </p:cNvSpPr>
          <p:nvPr userDrawn="1"/>
        </p:nvSpPr>
        <p:spPr>
          <a:xfrm>
            <a:off x="8389560" y="6165304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6</a:t>
            </a:r>
            <a:endParaRPr lang="en-AU" dirty="0"/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2" y="5733256"/>
            <a:ext cx="3574257" cy="112474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733256"/>
            <a:ext cx="9146380" cy="11247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1</a:t>
            </a:r>
            <a:endParaRPr lang="en-AU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69914" y="64375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 rot="19140000">
            <a:off x="817112" y="1730403"/>
            <a:ext cx="5648623" cy="120430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 rot="19140000">
            <a:off x="1212277" y="2470925"/>
            <a:ext cx="6511131" cy="3292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8</cp:revision>
  <dcterms:created xsi:type="dcterms:W3CDTF">2020-10-08T03:30:16Z</dcterms:created>
  <dcterms:modified xsi:type="dcterms:W3CDTF">2020-10-08T05:06:08Z</dcterms:modified>
</cp:coreProperties>
</file>