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9" r:id="rId2"/>
    <p:sldId id="260" r:id="rId3"/>
    <p:sldId id="257" r:id="rId4"/>
    <p:sldId id="263" r:id="rId5"/>
    <p:sldId id="266" r:id="rId6"/>
    <p:sldId id="269" r:id="rId7"/>
    <p:sldId id="264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2BE4ED"/>
    <a:srgbClr val="281EF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2171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55C55-717A-4533-B284-D889E1F49F82}" type="datetimeFigureOut">
              <a:rPr lang="en-AU" smtClean="0"/>
              <a:t>6/10/2020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77A02-F272-438B-B4E4-5B8208551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51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Make a template</a:t>
            </a:r>
            <a:r>
              <a:rPr lang="en-AU" baseline="0" dirty="0" smtClean="0"/>
              <a:t> for all the slides. Set background graphics, water marks, margins, fonts, page numbers for each slides.</a:t>
            </a:r>
          </a:p>
          <a:p>
            <a:endParaRPr lang="en-AU" baseline="0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77A02-F272-438B-B4E4-5B820855189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57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77A02-F272-438B-B4E4-5B820855189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89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Put the paragraphs into easy to read 5-6</a:t>
            </a:r>
            <a:r>
              <a:rPr lang="en-AU" baseline="0" dirty="0" smtClean="0"/>
              <a:t> bullet points only.</a:t>
            </a:r>
          </a:p>
          <a:p>
            <a:endParaRPr lang="en-AU" baseline="0" dirty="0" smtClean="0"/>
          </a:p>
          <a:p>
            <a:r>
              <a:rPr lang="en-AU" baseline="0" dirty="0" err="1" smtClean="0"/>
              <a:t>Covid</a:t>
            </a:r>
            <a:r>
              <a:rPr lang="en-AU" baseline="0" dirty="0" smtClean="0"/>
              <a:t> pandemic considerations should not be at the front. Put this slide and these points towards the end.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77A02-F272-438B-B4E4-5B820855189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2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77A02-F272-438B-B4E4-5B820855189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05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CDE9-3638-4DFA-BEA2-9CAE03AC15CD}" type="datetime1">
              <a:rPr lang="en-AU" smtClean="0"/>
              <a:t>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©protected by Anodiam ltd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473F-8911-4630-83E8-04054A30EAB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3F7F-F3DF-4316-9415-970F63847C24}" type="datetime1">
              <a:rPr lang="en-AU" smtClean="0"/>
              <a:t>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©protected by Anodiam ltd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473F-8911-4630-83E8-04054A30EAB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AC1-8FFD-4731-BD92-B27DC879FE16}" type="datetime1">
              <a:rPr lang="en-AU" smtClean="0"/>
              <a:t>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©protected by Anodiam ltd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473F-8911-4630-83E8-04054A30EAB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7BDD-1406-434A-9C8B-F3AB097885E9}" type="datetime1">
              <a:rPr lang="en-AU" smtClean="0"/>
              <a:t>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©protected by Anodiam ltd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473F-8911-4630-83E8-04054A30EAB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28FB-E4FD-4A67-8EEE-B60F4432FFA6}" type="datetime1">
              <a:rPr lang="en-AU" smtClean="0"/>
              <a:t>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©protected by Anodiam ltd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473F-8911-4630-83E8-04054A30EAB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23C9-F9DA-4D63-921C-FDBECAAF1CF0}" type="datetime1">
              <a:rPr lang="en-AU" smtClean="0"/>
              <a:t>6/10/2020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©protected by Anodiam ltd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473F-8911-4630-83E8-04054A30EAB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DB15-0B51-4F85-B1D4-145AFC03F9B0}" type="datetime1">
              <a:rPr lang="en-AU" smtClean="0"/>
              <a:t>6/10/2020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©protected by Anodiam ltd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473F-8911-4630-83E8-04054A30EAB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C506-FAB6-40AE-A6F3-660E6A15F475}" type="datetime1">
              <a:rPr lang="en-AU" smtClean="0"/>
              <a:t>6/10/2020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©protected by Anodiam ltd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473F-8911-4630-83E8-04054A30EAB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3AC5-A342-46C8-B984-0F57AB045E0A}" type="datetime1">
              <a:rPr lang="en-AU" smtClean="0"/>
              <a:t>6/10/2020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©protected by Anodiam ltd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473F-8911-4630-83E8-04054A30EAB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048-02D6-4719-9136-776FDD66A247}" type="datetime1">
              <a:rPr lang="en-AU" smtClean="0"/>
              <a:t>6/10/2020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©protected by Anodiam ltd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6F473F-8911-4630-83E8-04054A30EAB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393C-98CF-45C3-907B-927CAC1A327A}" type="datetime1">
              <a:rPr lang="en-AU" smtClean="0"/>
              <a:t>6/10/2020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©protected by Anodiam ltd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473F-8911-4630-83E8-04054A30EAB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D74385B-A47D-4382-9F87-3B235C16106D}" type="datetime1">
              <a:rPr lang="en-AU" smtClean="0"/>
              <a:t>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©protected by Anodiam ltd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76F473F-8911-4630-83E8-04054A30EAB8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>
    <p:push dir="d"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3.wdp"/><Relationship Id="rId7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image" Target="../media/image11.jpe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6.jpeg"/><Relationship Id="rId10" Type="http://schemas.openxmlformats.org/officeDocument/2006/relationships/image" Target="../media/image18.jpeg"/><Relationship Id="rId4" Type="http://schemas.openxmlformats.org/officeDocument/2006/relationships/image" Target="../media/image15.jpe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000"/>
                    </a14:imgEffect>
                    <a14:imgEffect>
                      <a14:saturation sat="16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41" y="245131"/>
            <a:ext cx="2626800" cy="1183161"/>
          </a:xfrm>
          <a:prstGeom prst="rect">
            <a:avLst/>
          </a:prstGeom>
          <a:noFill/>
          <a:ln>
            <a:noFill/>
          </a:ln>
          <a:effectLst>
            <a:outerShdw blurRad="1231900" dir="21540000" sx="182000" sy="182000" algn="ctr" rotWithShape="0">
              <a:srgbClr val="000000">
                <a:alpha val="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169" y="2564904"/>
            <a:ext cx="7893636" cy="792088"/>
          </a:xfrm>
        </p:spPr>
        <p:txBody>
          <a:bodyPr>
            <a:noAutofit/>
          </a:bodyPr>
          <a:lstStyle/>
          <a:p>
            <a:pPr algn="l"/>
            <a:r>
              <a:rPr lang="en-AU" sz="32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An Australian entrepreneurial endeavour to make a difference in the world of learning where experience meets expertise.</a:t>
            </a:r>
            <a:endParaRPr lang="en-AU" sz="3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05584" y="6310456"/>
            <a:ext cx="502920" cy="502920"/>
          </a:xfrm>
          <a:ln>
            <a:solidFill>
              <a:schemeClr val="tx1"/>
            </a:solidFill>
          </a:ln>
        </p:spPr>
        <p:txBody>
          <a:bodyPr/>
          <a:lstStyle/>
          <a:p>
            <a:fld id="{A76F473F-8911-4630-83E8-04054A30EAB8}" type="slidenum">
              <a:rPr lang="en-AU" b="1" smtClean="0">
                <a:solidFill>
                  <a:schemeClr val="tx1"/>
                </a:solidFill>
              </a:rPr>
              <a:t>1</a:t>
            </a:fld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2240" y="6536377"/>
            <a:ext cx="1705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latin typeface="Arial Narrow" panose="020B0606020202030204" pitchFamily="34" charset="0"/>
              </a:rPr>
              <a:t>©protected by </a:t>
            </a:r>
            <a:r>
              <a:rPr lang="en-AU" sz="1200" dirty="0" err="1">
                <a:latin typeface="Arial Narrow" panose="020B0606020202030204" pitchFamily="34" charset="0"/>
              </a:rPr>
              <a:t>Anodiam</a:t>
            </a:r>
            <a:r>
              <a:rPr lang="en-AU" sz="1200" dirty="0">
                <a:latin typeface="Arial Narrow" panose="020B0606020202030204" pitchFamily="34" charset="0"/>
              </a:rPr>
              <a:t> </a:t>
            </a:r>
            <a:r>
              <a:rPr lang="en-AU" sz="1200" dirty="0" smtClean="0">
                <a:latin typeface="Arial Narrow" panose="020B0606020202030204" pitchFamily="34" charset="0"/>
              </a:rPr>
              <a:t> ltd</a:t>
            </a:r>
            <a:endParaRPr lang="en-AU" sz="1200" dirty="0">
              <a:latin typeface="Arial Narrow" panose="020B0606020202030204" pitchFamily="34" charset="0"/>
            </a:endParaRPr>
          </a:p>
        </p:txBody>
      </p:sp>
      <p:pic>
        <p:nvPicPr>
          <p:cNvPr id="1027" name="Picture 3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5" y="0"/>
            <a:ext cx="2880291" cy="92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49785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Anodiam\Docs\ProjectExecution\BA\ImageResources\AnodiamLo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733890" cy="7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5" y="412115"/>
            <a:ext cx="1487007" cy="35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1425683" cy="25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3816424"/>
          </a:xfrm>
        </p:spPr>
        <p:txBody>
          <a:bodyPr>
            <a:normAutofit fontScale="90000"/>
          </a:bodyPr>
          <a:lstStyle/>
          <a:p>
            <a:r>
              <a:rPr lang="en-AU" sz="3200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Vision and Mission of the company</a:t>
            </a:r>
            <a:r>
              <a:rPr lang="en-AU" sz="3200" u="sng" dirty="0" smtClean="0">
                <a:solidFill>
                  <a:srgbClr val="281E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en-AU" sz="3200" u="sng" dirty="0" smtClean="0">
                <a:solidFill>
                  <a:srgbClr val="281E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AU" sz="3200" u="sng" dirty="0">
                <a:solidFill>
                  <a:srgbClr val="281E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en-AU" sz="3200" u="sng" dirty="0">
                <a:solidFill>
                  <a:srgbClr val="281E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AU" sz="3200" b="1" i="1" dirty="0" err="1" smtClean="0">
                <a:solidFill>
                  <a:srgbClr val="2BE4ED"/>
                </a:solidFill>
                <a:latin typeface="Arial Black" panose="020B0A04020102020204" pitchFamily="34" charset="0"/>
              </a:rPr>
              <a:t>Litting</a:t>
            </a:r>
            <a:r>
              <a:rPr lang="en-AU" sz="3200" b="1" i="1" dirty="0" smtClean="0">
                <a:solidFill>
                  <a:srgbClr val="2BE4ED"/>
                </a:solidFill>
                <a:latin typeface="Arial Black" panose="020B0A04020102020204" pitchFamily="34" charset="0"/>
              </a:rPr>
              <a:t> the lamp of knowledge beyond all barriers and aiming for a community where learning won’t be affected by any boundary.</a:t>
            </a:r>
            <a:endParaRPr lang="en-AU" sz="3200" b="1" i="1" dirty="0">
              <a:solidFill>
                <a:srgbClr val="2BE4ED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100" dirty="0">
                <a:solidFill>
                  <a:schemeClr val="tx1"/>
                </a:solidFill>
                <a:latin typeface="Arial Narrow" panose="020B0606020202030204" pitchFamily="34" charset="0"/>
              </a:rPr>
              <a:t>©protected by </a:t>
            </a:r>
            <a:r>
              <a:rPr lang="en-AU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Anodiam</a:t>
            </a:r>
            <a:r>
              <a:rPr lang="en-AU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ltd</a:t>
            </a:r>
            <a:endParaRPr lang="en-AU" sz="1100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fld id="{A76F473F-8911-4630-83E8-04054A30EAB8}" type="slidenum">
              <a:rPr lang="en-AU" smtClean="0">
                <a:solidFill>
                  <a:srgbClr val="002060"/>
                </a:solidFill>
              </a:rPr>
              <a:t>2</a:t>
            </a:fld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0259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  <a14:imgEffect>
                      <a14:colorTemperature colorTemp="3625"/>
                    </a14:imgEffect>
                    <a14:imgEffect>
                      <a14:brightnessContrast bright="6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16832"/>
            <a:ext cx="4896544" cy="483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D:\Anodiam\Docs\ProjectExecution\BA\ImageResources\Anodiam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46"/>
            <a:ext cx="826724" cy="82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54560"/>
            <a:ext cx="1425683" cy="25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5760" y="2852936"/>
            <a:ext cx="4150367" cy="378565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Global presence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Holistic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No age barrier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All about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Learning for everyone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Guidance at its best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Knowledge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Knowledge sharing by blogging</a:t>
            </a:r>
            <a:endParaRPr lang="en-AU" sz="16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2115"/>
            <a:ext cx="1487007" cy="35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92410" y="1484784"/>
            <a:ext cx="8308430" cy="881947"/>
          </a:xfrm>
        </p:spPr>
        <p:txBody>
          <a:bodyPr>
            <a:noAutofit/>
          </a:bodyPr>
          <a:lstStyle/>
          <a:p>
            <a:pPr algn="l"/>
            <a:r>
              <a:rPr lang="en-AU" sz="2800" u="sng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Talking problem will never solve it until action is taken.</a:t>
            </a:r>
            <a:endParaRPr lang="en-AU" sz="2800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517514" y="6525344"/>
            <a:ext cx="4724400" cy="274320"/>
          </a:xfrm>
        </p:spPr>
        <p:txBody>
          <a:bodyPr/>
          <a:lstStyle/>
          <a:p>
            <a:r>
              <a:rPr lang="en-AU" sz="1100" dirty="0">
                <a:solidFill>
                  <a:schemeClr val="tx1"/>
                </a:solidFill>
                <a:latin typeface="Arial Narrow" panose="020B0606020202030204" pitchFamily="34" charset="0"/>
              </a:rPr>
              <a:t>©protected by </a:t>
            </a:r>
            <a:r>
              <a:rPr lang="en-AU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Anodiam</a:t>
            </a:r>
            <a:r>
              <a:rPr lang="en-AU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ltd</a:t>
            </a:r>
            <a:endParaRPr lang="en-AU" sz="1100" dirty="0"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01038" y="6309320"/>
            <a:ext cx="502920" cy="502920"/>
          </a:xfrm>
          <a:ln>
            <a:solidFill>
              <a:schemeClr val="tx1"/>
            </a:solidFill>
          </a:ln>
        </p:spPr>
        <p:txBody>
          <a:bodyPr/>
          <a:lstStyle/>
          <a:p>
            <a:fld id="{A76F473F-8911-4630-83E8-04054A30EAB8}" type="slidenum">
              <a:rPr lang="en-AU" smtClean="0">
                <a:solidFill>
                  <a:srgbClr val="002060"/>
                </a:solidFill>
              </a:rPr>
              <a:t>3</a:t>
            </a:fld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03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22960" y="1228704"/>
            <a:ext cx="3316992" cy="4144512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AU" sz="5600" u="sng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Teacher</a:t>
            </a:r>
          </a:p>
          <a:p>
            <a:pPr marL="0" indent="0">
              <a:buNone/>
            </a:pPr>
            <a:endParaRPr lang="en-AU" sz="2000" b="1" u="sng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5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your best video/s as per the board, syllabus </a:t>
            </a:r>
            <a:r>
              <a:rPr lang="en-AU" sz="5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AU" sz="5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following  certain set of “</a:t>
            </a:r>
            <a:r>
              <a:rPr lang="en-AU" sz="56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</a:t>
            </a:r>
            <a:r>
              <a:rPr lang="en-AU" sz="5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rules and specifications.</a:t>
            </a:r>
          </a:p>
          <a:p>
            <a:pPr marL="457200" indent="-457200">
              <a:buFont typeface="+mj-lt"/>
              <a:buAutoNum type="arabicPeriod"/>
            </a:pPr>
            <a:endParaRPr lang="en-AU" sz="5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5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test papers.</a:t>
            </a:r>
          </a:p>
          <a:p>
            <a:pPr marL="457200" indent="-457200">
              <a:buFont typeface="+mj-lt"/>
              <a:buAutoNum type="arabicPeriod"/>
            </a:pPr>
            <a:endParaRPr lang="en-AU" sz="5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5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Interacting with students through texting.</a:t>
            </a:r>
          </a:p>
          <a:p>
            <a:pPr marL="457200" indent="-457200">
              <a:buFont typeface="+mj-lt"/>
              <a:buAutoNum type="arabicPeriod"/>
            </a:pPr>
            <a:endParaRPr lang="en-AU" sz="56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5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Giving feedback to the students.</a:t>
            </a:r>
          </a:p>
          <a:p>
            <a:pPr marL="457200" indent="-457200">
              <a:buFont typeface="+mj-lt"/>
              <a:buAutoNum type="arabicPeriod"/>
            </a:pPr>
            <a:endParaRPr lang="en-AU" sz="5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5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 students.</a:t>
            </a:r>
          </a:p>
          <a:p>
            <a:pPr marL="457200" indent="-457200">
              <a:buFont typeface="+mj-lt"/>
              <a:buAutoNum type="arabicPeriod"/>
            </a:pPr>
            <a:endParaRPr lang="en-AU" sz="5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5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blogs on different topics in the blogging area.</a:t>
            </a:r>
          </a:p>
          <a:p>
            <a:pPr marL="0" indent="0"/>
            <a:endParaRPr lang="en-AU" sz="56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AU" sz="3000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AU" sz="30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88024" y="1228704"/>
            <a:ext cx="3344416" cy="4144512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pPr marL="0" indent="0" algn="ctr"/>
            <a:r>
              <a:rPr lang="en-AU" sz="5600" u="sng" dirty="0">
                <a:solidFill>
                  <a:schemeClr val="tx2"/>
                </a:solidFill>
                <a:latin typeface="Arial Black" panose="020B0A04020102020204" pitchFamily="34" charset="0"/>
              </a:rPr>
              <a:t>Student</a:t>
            </a:r>
          </a:p>
          <a:p>
            <a:pPr marL="0" indent="0">
              <a:buNone/>
            </a:pPr>
            <a:endParaRPr lang="en-AU" sz="5600" u="sng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5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through videos after buying them.</a:t>
            </a:r>
          </a:p>
          <a:p>
            <a:pPr marL="457200" indent="-457200">
              <a:buFont typeface="+mj-lt"/>
              <a:buAutoNum type="arabicPeriod"/>
            </a:pPr>
            <a:endParaRPr lang="en-AU" sz="5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5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test papers and submit.</a:t>
            </a:r>
          </a:p>
          <a:p>
            <a:pPr marL="457200" indent="-457200">
              <a:buFont typeface="+mj-lt"/>
              <a:buAutoNum type="arabicPeriod"/>
            </a:pPr>
            <a:endParaRPr lang="en-AU" sz="5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5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question through texting.</a:t>
            </a:r>
          </a:p>
          <a:p>
            <a:pPr marL="457200" indent="-457200">
              <a:buFont typeface="+mj-lt"/>
              <a:buAutoNum type="arabicPeriod"/>
            </a:pPr>
            <a:endParaRPr lang="en-AU" sz="5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5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Giving feedback to the teachers.</a:t>
            </a:r>
          </a:p>
          <a:p>
            <a:pPr marL="457200" indent="-457200">
              <a:buFont typeface="+mj-lt"/>
              <a:buAutoNum type="arabicPeriod"/>
            </a:pPr>
            <a:endParaRPr lang="en-AU" sz="5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5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 teachers.</a:t>
            </a:r>
          </a:p>
          <a:p>
            <a:pPr marL="457200" indent="-457200">
              <a:buFont typeface="+mj-lt"/>
              <a:buAutoNum type="arabicPeriod"/>
            </a:pPr>
            <a:endParaRPr lang="en-AU" sz="5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5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Searching queries from the blogging area.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100" dirty="0">
                <a:solidFill>
                  <a:schemeClr val="tx1"/>
                </a:solidFill>
                <a:latin typeface="Arial Narrow" panose="020B0606020202030204" pitchFamily="34" charset="0"/>
              </a:rPr>
              <a:t>©protected by </a:t>
            </a:r>
            <a:r>
              <a:rPr lang="en-AU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Anodiam</a:t>
            </a:r>
            <a:r>
              <a:rPr lang="en-AU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ltd</a:t>
            </a:r>
            <a:endParaRPr lang="en-AU" sz="1100" dirty="0"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fld id="{A76F473F-8911-4630-83E8-04054A30EAB8}" type="slidenum">
              <a:rPr lang="en-AU" smtClean="0">
                <a:solidFill>
                  <a:srgbClr val="002060"/>
                </a:solidFill>
              </a:rPr>
              <a:t>4</a:t>
            </a:fld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sz="36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How it works</a:t>
            </a:r>
            <a:endParaRPr lang="en-AU" sz="3600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7" name="Picture 3" descr="D:\Anodiam\Docs\ProjectExecution\BA\ImageResources\AnodiamLo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733890" cy="7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5" y="412115"/>
            <a:ext cx="1487007" cy="35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1425683" cy="25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4572000" y="1268760"/>
            <a:ext cx="0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39282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6063952" y="1273931"/>
            <a:ext cx="2911896" cy="3739245"/>
          </a:xfrm>
          <a:prstGeom prst="ellipse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Oval 3"/>
          <p:cNvSpPr/>
          <p:nvPr/>
        </p:nvSpPr>
        <p:spPr>
          <a:xfrm>
            <a:off x="2113384" y="1556792"/>
            <a:ext cx="4114800" cy="4114800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000" b="-1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122" name="Picture 2" descr="C:\Users\Ananya\AppData\Local\Microsoft\Windows\INetCache\IE\K9IJ94JL\teacher-never-stop-learning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1" y="1196752"/>
            <a:ext cx="1676687" cy="18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17032"/>
            <a:ext cx="1829714" cy="156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Anodiam\Docs\ProjectExecution\BA\ImageResources\AnodiamLogo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838"/>
            <a:ext cx="733890" cy="7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5" y="556131"/>
            <a:ext cx="1487007" cy="35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 descr="C:\Users\Ananya\AppData\Local\Microsoft\Windows\INetCache\IE\OFANBTC2\teacher[1]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2" y="3012502"/>
            <a:ext cx="1504929" cy="8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44419"/>
            <a:ext cx="1425683" cy="25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2339752" y="2004522"/>
            <a:ext cx="4104456" cy="4672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39752" y="1988840"/>
            <a:ext cx="4104456" cy="230425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25275" y="1988840"/>
            <a:ext cx="3974917" cy="16253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13384" y="2204864"/>
            <a:ext cx="4186808" cy="324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081234" y="3807194"/>
            <a:ext cx="4146950" cy="163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3"/>
          </p:cNvCxnSpPr>
          <p:nvPr/>
        </p:nvCxnSpPr>
        <p:spPr>
          <a:xfrm flipV="1">
            <a:off x="2081234" y="4465576"/>
            <a:ext cx="4409155" cy="979648"/>
          </a:xfrm>
          <a:prstGeom prst="straightConnector1">
            <a:avLst/>
          </a:prstGeom>
          <a:ln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79840" y="47251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Students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5260504" y="188640"/>
            <a:ext cx="3715344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002060"/>
                </a:solidFill>
              </a:rPr>
              <a:t>No classroom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002060"/>
                </a:solidFill>
              </a:rPr>
              <a:t>Saving travel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002060"/>
                </a:solidFill>
              </a:rPr>
              <a:t>Study from anywhere in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002060"/>
                </a:solidFill>
              </a:rPr>
              <a:t>Real learning in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002060"/>
                </a:solidFill>
              </a:rPr>
              <a:t>Study on your own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002060"/>
                </a:solidFill>
              </a:rPr>
              <a:t>Choose courses or teachers as per your choice </a:t>
            </a:r>
            <a:endParaRPr lang="en-AU" sz="1600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01" y="5301208"/>
            <a:ext cx="390893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No repetitive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Upload video once and enjoy the benefit life long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More quality 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more quality time with family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More job satisfaction</a:t>
            </a:r>
            <a:endParaRPr lang="en-AU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592016" y="6539056"/>
            <a:ext cx="4724400" cy="274320"/>
          </a:xfrm>
        </p:spPr>
        <p:txBody>
          <a:bodyPr/>
          <a:lstStyle/>
          <a:p>
            <a:r>
              <a:rPr lang="en-AU" sz="1100" dirty="0">
                <a:solidFill>
                  <a:schemeClr val="tx1"/>
                </a:solidFill>
                <a:latin typeface="Arial Narrow" panose="020B0606020202030204" pitchFamily="34" charset="0"/>
              </a:rPr>
              <a:t>©protected by </a:t>
            </a:r>
            <a:r>
              <a:rPr lang="en-AU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Anodiam</a:t>
            </a:r>
            <a:r>
              <a:rPr lang="en-AU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ltd</a:t>
            </a:r>
            <a:endParaRPr lang="en-AU" sz="1100" dirty="0"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9560" y="6309320"/>
            <a:ext cx="502920" cy="502920"/>
          </a:xfrm>
          <a:ln>
            <a:solidFill>
              <a:schemeClr val="tx1"/>
            </a:solidFill>
          </a:ln>
        </p:spPr>
        <p:txBody>
          <a:bodyPr/>
          <a:lstStyle/>
          <a:p>
            <a:fld id="{A76F473F-8911-4630-83E8-04054A30EAB8}" type="slidenum">
              <a:rPr lang="en-AU" smtClean="0">
                <a:solidFill>
                  <a:srgbClr val="002060"/>
                </a:solidFill>
              </a:rPr>
              <a:t>5</a:t>
            </a:fld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5084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/>
          <p:cNvSpPr/>
          <p:nvPr/>
        </p:nvSpPr>
        <p:spPr>
          <a:xfrm>
            <a:off x="2627784" y="3871303"/>
            <a:ext cx="720080" cy="6480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2627784" y="407707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Student</a:t>
            </a:r>
            <a:endParaRPr lang="en-AU" sz="1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517514" y="6611064"/>
            <a:ext cx="4724400" cy="274320"/>
          </a:xfrm>
        </p:spPr>
        <p:txBody>
          <a:bodyPr/>
          <a:lstStyle/>
          <a:p>
            <a:r>
              <a:rPr lang="en-AU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©protected by </a:t>
            </a:r>
            <a:r>
              <a:rPr lang="en-AU" sz="11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Anodiam</a:t>
            </a:r>
            <a:r>
              <a:rPr lang="en-AU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ltd</a:t>
            </a:r>
            <a:endParaRPr lang="en-AU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05584" y="6310456"/>
            <a:ext cx="502920" cy="502920"/>
          </a:xfrm>
          <a:ln>
            <a:solidFill>
              <a:schemeClr val="tx1"/>
            </a:solidFill>
          </a:ln>
        </p:spPr>
        <p:txBody>
          <a:bodyPr/>
          <a:lstStyle/>
          <a:p>
            <a:fld id="{A76F473F-8911-4630-83E8-04054A30EAB8}" type="slidenum">
              <a:rPr lang="en-AU" smtClean="0">
                <a:solidFill>
                  <a:schemeClr val="tx1"/>
                </a:solidFill>
              </a:rPr>
              <a:t>6</a:t>
            </a:fld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50579" y="613783"/>
            <a:ext cx="1512168" cy="72008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4211960" y="7647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Teacher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627784" y="1700808"/>
            <a:ext cx="936104" cy="504056"/>
          </a:xfrm>
          <a:prstGeom prst="flowChartProcess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Course A/Class 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211960" y="2708920"/>
            <a:ext cx="936104" cy="504056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Subject B</a:t>
            </a:r>
            <a:endParaRPr lang="en-AU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75856" y="1206044"/>
            <a:ext cx="674723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71600" y="3861048"/>
            <a:ext cx="720080" cy="6480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971600" y="407707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Student</a:t>
            </a:r>
            <a:endParaRPr lang="en-AU" sz="1200" dirty="0"/>
          </a:p>
        </p:txBody>
      </p:sp>
      <p:sp>
        <p:nvSpPr>
          <p:cNvPr id="35" name="Oval 34"/>
          <p:cNvSpPr/>
          <p:nvPr/>
        </p:nvSpPr>
        <p:spPr>
          <a:xfrm>
            <a:off x="7596336" y="3789040"/>
            <a:ext cx="720080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6156176" y="3789040"/>
            <a:ext cx="720080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/>
          <p:cNvSpPr/>
          <p:nvPr/>
        </p:nvSpPr>
        <p:spPr>
          <a:xfrm>
            <a:off x="4932040" y="3789040"/>
            <a:ext cx="720080" cy="648072"/>
          </a:xfrm>
          <a:prstGeom prst="ellipse">
            <a:avLst/>
          </a:prstGeom>
          <a:solidFill>
            <a:srgbClr val="2BE4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3851920" y="3789040"/>
            <a:ext cx="720080" cy="648072"/>
          </a:xfrm>
          <a:prstGeom prst="ellipse">
            <a:avLst/>
          </a:prstGeom>
          <a:solidFill>
            <a:srgbClr val="281E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3851920" y="401609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Student</a:t>
            </a:r>
            <a:endParaRPr lang="en-AU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156176" y="394408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Student</a:t>
            </a:r>
            <a:endParaRPr lang="en-A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596336" y="400506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Student</a:t>
            </a:r>
            <a:endParaRPr lang="en-A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8909" y="5085184"/>
            <a:ext cx="8831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One teacher can upload videos of  one or multiple courses in one subject or for different subjects.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One teacher can upload videos of  one or multiple </a:t>
            </a:r>
            <a:r>
              <a:rPr lang="en-AU" sz="16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classes/courses </a:t>
            </a:r>
            <a:r>
              <a:rPr lang="en-AU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in one subject or for different </a:t>
            </a:r>
            <a:r>
              <a:rPr lang="en-AU" sz="16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subjects.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One student can purchase one course or multiple courses, one subject or multiple subjects from the same teacher.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Many students can buy one or many courses from the same teacher </a:t>
            </a:r>
            <a:r>
              <a:rPr lang="en-AU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and this is a </a:t>
            </a:r>
            <a:r>
              <a:rPr lang="en-AU" sz="16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continuous process.</a:t>
            </a:r>
            <a:endParaRPr lang="en-AU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899592" y="2708920"/>
            <a:ext cx="936104" cy="504056"/>
          </a:xfrm>
          <a:prstGeom prst="flowChartProcess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Subject  A</a:t>
            </a:r>
            <a:endParaRPr lang="en-AU" b="1" dirty="0"/>
          </a:p>
        </p:txBody>
      </p:sp>
      <p:pic>
        <p:nvPicPr>
          <p:cNvPr id="56" name="Picture 3" descr="D:\Anodiam\Docs\ProjectExecution\BA\ImageResources\AnodiamLogo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838"/>
            <a:ext cx="733890" cy="7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5" y="556131"/>
            <a:ext cx="1487007" cy="35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5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44419"/>
            <a:ext cx="1425683" cy="25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32040" y="400506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Student</a:t>
            </a:r>
            <a:endParaRPr lang="en-AU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835696" y="2204864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563888" y="2204864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/>
          <p:cNvSpPr/>
          <p:nvPr/>
        </p:nvSpPr>
        <p:spPr>
          <a:xfrm>
            <a:off x="5940152" y="1772816"/>
            <a:ext cx="936104" cy="504056"/>
          </a:xfrm>
          <a:prstGeom prst="flowChartProcess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/>
              <a:t>Course B/class A</a:t>
            </a:r>
            <a:endParaRPr lang="en-AU" sz="1400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462747" y="1206044"/>
            <a:ext cx="818372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Process 63"/>
          <p:cNvSpPr/>
          <p:nvPr/>
        </p:nvSpPr>
        <p:spPr>
          <a:xfrm>
            <a:off x="5940152" y="2708920"/>
            <a:ext cx="936104" cy="504056"/>
          </a:xfrm>
          <a:prstGeom prst="flowChartProcess">
            <a:avLst/>
          </a:prstGeom>
          <a:blipFill>
            <a:blip r:embed="rId10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 smtClean="0"/>
              <a:t>Subject</a:t>
            </a:r>
            <a:endParaRPr lang="en-AU" b="1" dirty="0"/>
          </a:p>
        </p:txBody>
      </p:sp>
      <p:cxnSp>
        <p:nvCxnSpPr>
          <p:cNvPr id="66" name="Straight Arrow Connector 65"/>
          <p:cNvCxnSpPr>
            <a:stCxn id="59" idx="2"/>
            <a:endCxn id="64" idx="0"/>
          </p:cNvCxnSpPr>
          <p:nvPr/>
        </p:nvCxnSpPr>
        <p:spPr>
          <a:xfrm>
            <a:off x="6408204" y="22768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0" idx="0"/>
          </p:cNvCxnSpPr>
          <p:nvPr/>
        </p:nvCxnSpPr>
        <p:spPr>
          <a:xfrm flipV="1">
            <a:off x="1331640" y="321297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8" idx="0"/>
          </p:cNvCxnSpPr>
          <p:nvPr/>
        </p:nvCxnSpPr>
        <p:spPr>
          <a:xfrm flipV="1">
            <a:off x="4211960" y="3212976"/>
            <a:ext cx="2160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4932040" y="3212976"/>
            <a:ext cx="2160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6" idx="0"/>
          </p:cNvCxnSpPr>
          <p:nvPr/>
        </p:nvCxnSpPr>
        <p:spPr>
          <a:xfrm flipV="1">
            <a:off x="6516216" y="32129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5" idx="1"/>
          </p:cNvCxnSpPr>
          <p:nvPr/>
        </p:nvCxnSpPr>
        <p:spPr>
          <a:xfrm flipH="1" flipV="1">
            <a:off x="6876256" y="3212976"/>
            <a:ext cx="825533" cy="670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3" idx="1"/>
          </p:cNvCxnSpPr>
          <p:nvPr/>
        </p:nvCxnSpPr>
        <p:spPr>
          <a:xfrm flipH="1" flipV="1">
            <a:off x="1596248" y="3212976"/>
            <a:ext cx="1136989" cy="753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3" idx="7"/>
          </p:cNvCxnSpPr>
          <p:nvPr/>
        </p:nvCxnSpPr>
        <p:spPr>
          <a:xfrm flipV="1">
            <a:off x="3242411" y="3212976"/>
            <a:ext cx="969549" cy="753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555776" y="4653135"/>
            <a:ext cx="4209909" cy="32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TextBox 97"/>
          <p:cNvSpPr txBox="1"/>
          <p:nvPr/>
        </p:nvSpPr>
        <p:spPr>
          <a:xfrm>
            <a:off x="2771800" y="4653136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chemeClr val="bg1"/>
                </a:solidFill>
              </a:rPr>
              <a:t>Repetitive process with one time upload</a:t>
            </a:r>
            <a:endParaRPr lang="en-AU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2845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30" grpId="0"/>
      <p:bldP spid="4" grpId="0" animBg="1"/>
      <p:bldP spid="5" grpId="0"/>
      <p:bldP spid="7" grpId="0" animBg="1"/>
      <p:bldP spid="8" grpId="0" animBg="1"/>
      <p:bldP spid="20" grpId="0" animBg="1"/>
      <p:bldP spid="21" grpId="0"/>
      <p:bldP spid="35" grpId="0" animBg="1"/>
      <p:bldP spid="36" grpId="0" animBg="1"/>
      <p:bldP spid="37" grpId="0" animBg="1"/>
      <p:bldP spid="38" grpId="0" animBg="1"/>
      <p:bldP spid="32" grpId="0"/>
      <p:bldP spid="34" grpId="0"/>
      <p:bldP spid="31" grpId="0"/>
      <p:bldP spid="51" grpId="0"/>
      <p:bldP spid="52" grpId="0" animBg="1"/>
      <p:bldP spid="10" grpId="0"/>
      <p:bldP spid="59" grpId="0" animBg="1"/>
      <p:bldP spid="64" grpId="0" animBg="1"/>
      <p:bldP spid="97" grpId="0" animBg="1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772400" cy="147002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AU" sz="24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Push yourself because no one else is going to do it for you.</a:t>
            </a:r>
            <a:endParaRPr lang="en-AU" sz="2400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9632" y="3332584"/>
            <a:ext cx="6400800" cy="17526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33CC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 the current </a:t>
            </a:r>
            <a:r>
              <a:rPr lang="en-US" sz="1600" b="1" dirty="0" err="1" smtClean="0">
                <a:solidFill>
                  <a:srgbClr val="0033CC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covid</a:t>
            </a:r>
            <a:r>
              <a:rPr lang="en-US" sz="1600" b="1" dirty="0" smtClean="0">
                <a:solidFill>
                  <a:srgbClr val="0033CC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19 pandemic situation students are suffering with either school closure or different restrictions but learning can not be stopped no matter what.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33CC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33CC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 paradigm shift in the field of learning where no barrier can touch any one who wants to learn. </a:t>
            </a:r>
          </a:p>
          <a:p>
            <a:endParaRPr lang="en-US" b="1" dirty="0">
              <a:solidFill>
                <a:srgbClr val="281E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rgbClr val="281E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1100" dirty="0">
                <a:solidFill>
                  <a:schemeClr val="tx1"/>
                </a:solidFill>
                <a:latin typeface="Arial Narrow" panose="020B0606020202030204" pitchFamily="34" charset="0"/>
              </a:rPr>
              <a:t>©protected by </a:t>
            </a:r>
            <a:r>
              <a:rPr lang="en-AU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Anodiam</a:t>
            </a:r>
            <a:r>
              <a:rPr lang="en-AU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ltd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fld id="{A76F473F-8911-4630-83E8-04054A30EAB8}" type="slidenum">
              <a:rPr lang="en-AU" b="1" smtClean="0">
                <a:solidFill>
                  <a:schemeClr val="tx1"/>
                </a:solidFill>
              </a:rPr>
              <a:t>7</a:t>
            </a:fld>
            <a:endParaRPr lang="en-AU" b="1">
              <a:solidFill>
                <a:schemeClr val="tx1"/>
              </a:solidFill>
            </a:endParaRPr>
          </a:p>
        </p:txBody>
      </p:sp>
      <p:pic>
        <p:nvPicPr>
          <p:cNvPr id="7" name="Picture 3" descr="D:\Anodiam\Docs\ProjectExecution\BA\ImageResources\Anodiam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733890" cy="7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5" y="412115"/>
            <a:ext cx="1487007" cy="35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1425683" cy="25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47572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Anodiam\Docs\ProjectExecution\BA\ImageResources\Anodiam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838"/>
            <a:ext cx="733890" cy="7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5" y="556131"/>
            <a:ext cx="1487007" cy="35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44419"/>
            <a:ext cx="1425683" cy="25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8"/>
            <a:ext cx="5112568" cy="471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3768" y="1136938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281EFA"/>
                </a:solidFill>
                <a:latin typeface="Arial Black" panose="020B0A04020102020204" pitchFamily="34" charset="0"/>
              </a:rPr>
              <a:t>Lets create a different world of Learning together.</a:t>
            </a:r>
            <a:endParaRPr lang="en-AU" sz="2000" dirty="0">
              <a:solidFill>
                <a:srgbClr val="281EFA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5896" y="6517464"/>
            <a:ext cx="4724400" cy="274320"/>
          </a:xfrm>
        </p:spPr>
        <p:txBody>
          <a:bodyPr/>
          <a:lstStyle/>
          <a:p>
            <a:r>
              <a:rPr lang="en-AU" sz="1100" dirty="0">
                <a:solidFill>
                  <a:schemeClr val="tx1"/>
                </a:solidFill>
                <a:latin typeface="Arial Narrow" panose="020B0606020202030204" pitchFamily="34" charset="0"/>
              </a:rPr>
              <a:t>©protected by </a:t>
            </a:r>
            <a:r>
              <a:rPr lang="en-AU" sz="11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Anodiam</a:t>
            </a:r>
            <a:r>
              <a:rPr lang="en-AU" sz="1100" dirty="0">
                <a:solidFill>
                  <a:schemeClr val="tx1"/>
                </a:solidFill>
                <a:latin typeface="Arial Narrow" panose="020B0606020202030204" pitchFamily="34" charset="0"/>
              </a:rPr>
              <a:t> ltd</a:t>
            </a:r>
            <a:endParaRPr lang="en-AU" sz="1100" dirty="0"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01038" y="6310456"/>
            <a:ext cx="502920" cy="502920"/>
          </a:xfrm>
          <a:ln>
            <a:solidFill>
              <a:schemeClr val="tx1"/>
            </a:solidFill>
          </a:ln>
        </p:spPr>
        <p:txBody>
          <a:bodyPr/>
          <a:lstStyle/>
          <a:p>
            <a:fld id="{A76F473F-8911-4630-83E8-04054A30EAB8}" type="slidenum">
              <a:rPr lang="en-AU" smtClean="0">
                <a:solidFill>
                  <a:srgbClr val="002060"/>
                </a:solidFill>
              </a:rPr>
              <a:t>8</a:t>
            </a:fld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6037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7187</TotalTime>
  <Words>480</Words>
  <Application>Microsoft Office PowerPoint</Application>
  <PresentationFormat>On-screen Show (4:3)</PresentationFormat>
  <Paragraphs>104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An Australian entrepreneurial endeavour to make a difference in the world of learning where experience meets expertise.</vt:lpstr>
      <vt:lpstr>Vision and Mission of the company  Litting the lamp of knowledge beyond all barriers and aiming for a community where learning won’t be affected by any boundary.</vt:lpstr>
      <vt:lpstr>Talking problem will never solve it until action is taken.</vt:lpstr>
      <vt:lpstr>How it works</vt:lpstr>
      <vt:lpstr>PowerPoint Presentation</vt:lpstr>
      <vt:lpstr>PowerPoint Presentation</vt:lpstr>
      <vt:lpstr>Push yourself because no one else is going to do it for you.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83</cp:revision>
  <dcterms:created xsi:type="dcterms:W3CDTF">2020-09-26T10:15:41Z</dcterms:created>
  <dcterms:modified xsi:type="dcterms:W3CDTF">2020-10-07T13:05:01Z</dcterms:modified>
</cp:coreProperties>
</file>