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63" r:id="rId3"/>
    <p:sldId id="264" r:id="rId4"/>
    <p:sldId id="267" r:id="rId5"/>
    <p:sldId id="269" r:id="rId6"/>
    <p:sldId id="298" r:id="rId7"/>
    <p:sldId id="271" r:id="rId8"/>
    <p:sldId id="284" r:id="rId9"/>
    <p:sldId id="285" r:id="rId10"/>
    <p:sldId id="293" r:id="rId11"/>
    <p:sldId id="291" r:id="rId12"/>
    <p:sldId id="292" r:id="rId13"/>
    <p:sldId id="294" r:id="rId14"/>
    <p:sldId id="295" r:id="rId15"/>
    <p:sldId id="296" r:id="rId16"/>
    <p:sldId id="297" r:id="rId17"/>
    <p:sldId id="265" r:id="rId18"/>
    <p:sldId id="273" r:id="rId19"/>
    <p:sldId id="272" r:id="rId20"/>
    <p:sldId id="274" r:id="rId21"/>
    <p:sldId id="275" r:id="rId22"/>
    <p:sldId id="276" r:id="rId23"/>
    <p:sldId id="277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3/01/2021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59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66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9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3/01/2021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3/01/2021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3/01/2021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3/01/2021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3/01/2021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3/01/2021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3/01/2021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3/01/2021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3/01/2021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3/01/2021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3/01/2021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3/01/2021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nt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nodiam.com/teacher/addnewstatu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nodiamadm/Doc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9962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006" y="11870"/>
            <a:ext cx="602863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Deletion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anodiam.com/teacher/deletecourse/{courseid}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8" y="1268760"/>
            <a:ext cx="3886200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48880"/>
            <a:ext cx="3886200" cy="3162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43808" y="3429000"/>
            <a:ext cx="3600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843808" y="4725144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of Course / Content name</a:t>
            </a:r>
          </a:p>
          <a:p>
            <a:pPr algn="ctr"/>
            <a:r>
              <a:rPr lang="en-AU" sz="1000" dirty="0" smtClean="0"/>
              <a:t>Delete 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8973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2996" y="11870"/>
            <a:ext cx="77406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/ Edit Course page Content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7775" y="11870"/>
            <a:ext cx="900220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Content Detail (Add / Update / Delete)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://anodiam.com/teacher/addnewcontent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/{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id}</a:t>
            </a:r>
            <a:endParaRPr lang="en-US" sz="14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798" y="11870"/>
            <a:ext cx="85950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/ Edit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Business Info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012" y="11870"/>
            <a:ext cx="892667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/ Edit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Approval Status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288" y="385500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79301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4030" y="11870"/>
            <a:ext cx="5898602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Approval Status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://anodiam.com/teacher/addnewstatus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80" y="2786980"/>
            <a:ext cx="3886200" cy="316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03834"/>
            <a:ext cx="3886200" cy="3162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8273" y="11870"/>
            <a:ext cx="7670113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Course Inactivation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active </a:t>
            </a: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inactivated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anodiam.com/teacher/inactivatecourse/{courseid}</a:t>
            </a:r>
          </a:p>
        </p:txBody>
      </p:sp>
      <p:sp>
        <p:nvSpPr>
          <p:cNvPr id="8" name="Rectangle 7"/>
          <p:cNvSpPr/>
          <p:nvPr/>
        </p:nvSpPr>
        <p:spPr>
          <a:xfrm>
            <a:off x="2715816" y="4866134"/>
            <a:ext cx="360040" cy="72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715816" y="5157192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and T&amp;C acceptance, Inactivate</a:t>
            </a:r>
            <a:r>
              <a:rPr lang="en-AU" sz="1000" dirty="0"/>
              <a:t> </a:t>
            </a:r>
            <a:r>
              <a:rPr lang="en-AU" sz="1000" dirty="0" smtClean="0"/>
              <a:t>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7047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6752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6362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68946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94309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anodiam.com/teacher/payouts/{userid}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2776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anodiam.com/teacher/analytics/{userid}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0796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963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077" y="332656"/>
            <a:ext cx="804521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Query &gt; Resolution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016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785" y="332656"/>
            <a:ext cx="667105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032" y="119675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799803"/>
            <a:ext cx="74295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1032" y="764704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7" name="Rectangle 6"/>
          <p:cNvSpPr/>
          <p:nvPr/>
        </p:nvSpPr>
        <p:spPr>
          <a:xfrm>
            <a:off x="238541" y="332656"/>
            <a:ext cx="8429552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 (continued)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124744"/>
            <a:ext cx="7429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119" y="332656"/>
            <a:ext cx="7604389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New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847850"/>
            <a:ext cx="3886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59" y="332656"/>
            <a:ext cx="83869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/ View All Courses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0650"/>
            <a:ext cx="7467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676" y="11870"/>
            <a:ext cx="680128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Outline tab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2068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78" y="-27384"/>
            <a:ext cx="773808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, Update Course page Outline tab</a:t>
            </a:r>
            <a:endParaRPr lang="en-US" sz="2400" b="1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deleted</a:t>
            </a:r>
            <a:endParaRPr lang="en-A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00943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9301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38771</TotalTime>
  <Words>484</Words>
  <Application>Microsoft Office PowerPoint</Application>
  <PresentationFormat>On-screen Show (4:3)</PresentationFormat>
  <Paragraphs>92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240</cp:revision>
  <dcterms:created xsi:type="dcterms:W3CDTF">2020-08-10T22:46:31Z</dcterms:created>
  <dcterms:modified xsi:type="dcterms:W3CDTF">2021-01-13T22:52:40Z</dcterms:modified>
</cp:coreProperties>
</file>