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87" y="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03200" cy="380015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592874"/>
            <a:ext cx="25603742" cy="26135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7" y="49589322"/>
            <a:ext cx="1345176" cy="13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8621643" y="49810249"/>
            <a:ext cx="1651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71389" y="7118595"/>
            <a:ext cx="1253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613613" y="8548949"/>
            <a:ext cx="1170515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18" y="11475496"/>
            <a:ext cx="1266859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3" y="11002078"/>
            <a:ext cx="8376402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95" y="11484120"/>
            <a:ext cx="1167470" cy="11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087642"/>
            <a:ext cx="256037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400" b="1" cap="small" dirty="0">
                <a:latin typeface="Oxygen" panose="02000503000000000000" pitchFamily="2" charset="0"/>
              </a:rPr>
              <a:t>400+ Courses, 20 Smart Classrooms, CCTV</a:t>
            </a:r>
          </a:p>
          <a:p>
            <a:pPr algn="ctr"/>
            <a:r>
              <a:rPr lang="en-US" sz="5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4D361-5DA8-B4B4-3575-37673C831B87}"/>
              </a:ext>
            </a:extLst>
          </p:cNvPr>
          <p:cNvSpPr txBox="1"/>
          <p:nvPr/>
        </p:nvSpPr>
        <p:spPr>
          <a:xfrm>
            <a:off x="-542" y="32425564"/>
            <a:ext cx="25589322" cy="1311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3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3697699" y="49635972"/>
            <a:ext cx="1402121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57" y="49604606"/>
            <a:ext cx="1186611" cy="13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32-Point Star 20">
            <a:extLst>
              <a:ext uri="{FF2B5EF4-FFF2-40B4-BE49-F238E27FC236}">
                <a16:creationId xmlns:a16="http://schemas.microsoft.com/office/drawing/2014/main" id="{00F7EC8C-5ABC-47C6-BEA4-CCF3B24037EF}"/>
              </a:ext>
            </a:extLst>
          </p:cNvPr>
          <p:cNvSpPr/>
          <p:nvPr/>
        </p:nvSpPr>
        <p:spPr>
          <a:xfrm rot="21243013">
            <a:off x="835754" y="27455850"/>
            <a:ext cx="10815524" cy="496880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1174</TotalTime>
  <Words>121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112</cp:revision>
  <dcterms:created xsi:type="dcterms:W3CDTF">2023-07-28T06:55:57Z</dcterms:created>
  <dcterms:modified xsi:type="dcterms:W3CDTF">2023-08-13T13:03:26Z</dcterms:modified>
</cp:coreProperties>
</file>