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587" y="-17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52169-4E8E-EAEE-95DF-FFD9B430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7452"/>
            <a:ext cx="25603742" cy="25238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F4114-8941-0FA2-23E7-41493C9A4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12383866"/>
            <a:ext cx="13006052" cy="19304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F25012-2796-0A43-F190-B28C98BBB81F}"/>
              </a:ext>
            </a:extLst>
          </p:cNvPr>
          <p:cNvSpPr txBox="1"/>
          <p:nvPr/>
        </p:nvSpPr>
        <p:spPr>
          <a:xfrm>
            <a:off x="3278956" y="10676299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64CE8-6055-5FA3-AB9E-6FE90A7678D9}"/>
              </a:ext>
            </a:extLst>
          </p:cNvPr>
          <p:cNvSpPr txBox="1"/>
          <p:nvPr/>
        </p:nvSpPr>
        <p:spPr>
          <a:xfrm>
            <a:off x="3298480" y="12168283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2" name="Picture 14" descr="Whatsapp Icon PNGs for Free Download">
            <a:extLst>
              <a:ext uri="{FF2B5EF4-FFF2-40B4-BE49-F238E27FC236}">
                <a16:creationId xmlns:a16="http://schemas.microsoft.com/office/drawing/2014/main" id="{BBC43143-1BFD-5123-9303-A159B054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11040522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2FDB65B-CDD0-39C6-7BDA-3FF61CCD4AFF}"/>
              </a:ext>
            </a:extLst>
          </p:cNvPr>
          <p:cNvSpPr/>
          <p:nvPr/>
        </p:nvSpPr>
        <p:spPr>
          <a:xfrm>
            <a:off x="13457671" y="10457169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5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13BD54E0-B5DB-A73C-1A84-3DAC7E98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11014376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6D219C-8E9F-92E9-01F9-875297BF7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5" y="655247"/>
            <a:ext cx="19106561" cy="928033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A0D93F2-9FEC-AC3E-8F24-DB63286BF467}"/>
              </a:ext>
            </a:extLst>
          </p:cNvPr>
          <p:cNvSpPr/>
          <p:nvPr/>
        </p:nvSpPr>
        <p:spPr>
          <a:xfrm>
            <a:off x="-542" y="49759272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CA54F8-9014-8F2D-032A-56C6F6989BC5}"/>
              </a:ext>
            </a:extLst>
          </p:cNvPr>
          <p:cNvSpPr/>
          <p:nvPr/>
        </p:nvSpPr>
        <p:spPr>
          <a:xfrm>
            <a:off x="5769414" y="50256056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36A432-4B2A-6F80-B6AC-2A59CF2F669B}"/>
              </a:ext>
            </a:extLst>
          </p:cNvPr>
          <p:cNvSpPr txBox="1"/>
          <p:nvPr/>
        </p:nvSpPr>
        <p:spPr>
          <a:xfrm>
            <a:off x="2474" y="46392086"/>
            <a:ext cx="256037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latin typeface="Oxygen" panose="02000503000000000000" pitchFamily="2" charset="0"/>
              </a:rPr>
              <a:t>Finest Teachers, Study Mats, Mock Tests, Doubt Clearing, PTM, Counselling</a:t>
            </a:r>
          </a:p>
          <a:p>
            <a:pPr algn="ctr"/>
            <a:r>
              <a:rPr lang="en-US" sz="5400" b="1" cap="small" dirty="0">
                <a:latin typeface="Oxygen" panose="02000503000000000000" pitchFamily="2" charset="0"/>
              </a:rPr>
              <a:t>20 Smart Classrooms, 400+ Courses, CCTV</a:t>
            </a:r>
          </a:p>
          <a:p>
            <a:pPr algn="ctr"/>
            <a:r>
              <a:rPr lang="en-US" sz="5400" b="1" cap="small" dirty="0">
                <a:latin typeface="Oxygen" panose="02000503000000000000" pitchFamily="2" charset="0"/>
              </a:rPr>
              <a:t>Professional Courses are Proj-Based, Certification Oriented &amp; Career Focused</a:t>
            </a:r>
            <a:endParaRPr lang="en-US" sz="5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E11B1-E516-A327-5554-9E07DB7E0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14854" y="20666475"/>
            <a:ext cx="1197356" cy="1131942"/>
          </a:xfrm>
          <a:prstGeom prst="rect">
            <a:avLst/>
          </a:prstGeom>
        </p:spPr>
      </p:pic>
      <p:sp>
        <p:nvSpPr>
          <p:cNvPr id="4" name="32-Point Star 20">
            <a:extLst>
              <a:ext uri="{FF2B5EF4-FFF2-40B4-BE49-F238E27FC236}">
                <a16:creationId xmlns:a16="http://schemas.microsoft.com/office/drawing/2014/main" id="{874E5768-74C7-409F-056A-421B078E946A}"/>
              </a:ext>
            </a:extLst>
          </p:cNvPr>
          <p:cNvSpPr/>
          <p:nvPr/>
        </p:nvSpPr>
        <p:spPr>
          <a:xfrm rot="21243013">
            <a:off x="7756438" y="13637726"/>
            <a:ext cx="10815524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333F9-D19A-E299-B474-875EF4842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13083134"/>
            <a:ext cx="8775366" cy="1361167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B15FD4-C580-D8F1-3655-0D373BF7E6E0}"/>
              </a:ext>
            </a:extLst>
          </p:cNvPr>
          <p:cNvSpPr/>
          <p:nvPr/>
        </p:nvSpPr>
        <p:spPr>
          <a:xfrm>
            <a:off x="-7481" y="2529494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461A65-85BE-D075-3CED-577C5FC18EDC}"/>
              </a:ext>
            </a:extLst>
          </p:cNvPr>
          <p:cNvSpPr/>
          <p:nvPr/>
        </p:nvSpPr>
        <p:spPr>
          <a:xfrm>
            <a:off x="13994526" y="27260954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C5D06D2-E5FA-D1C5-B900-35C73F4E21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5453189"/>
            <a:ext cx="1786804" cy="1786804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3622090-3B5D-108B-7918-79698C8EA544}"/>
              </a:ext>
            </a:extLst>
          </p:cNvPr>
          <p:cNvSpPr/>
          <p:nvPr/>
        </p:nvSpPr>
        <p:spPr>
          <a:xfrm>
            <a:off x="10707958" y="25682899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83E94DB3-A1E5-A57C-8C05-43746283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6498445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22D1FF-24D8-EB49-5CD4-7138D38901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437" y="25580814"/>
            <a:ext cx="9871142" cy="153266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1E0CF3A-802C-FC28-C0A0-B594E42D0513}"/>
              </a:ext>
            </a:extLst>
          </p:cNvPr>
          <p:cNvSpPr/>
          <p:nvPr/>
        </p:nvSpPr>
        <p:spPr>
          <a:xfrm>
            <a:off x="10097078" y="26715554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6CF6B5C-2548-0842-E25E-AE312073DD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5476090"/>
            <a:ext cx="810471" cy="7661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DE3E2C6-D13C-99A8-2A0C-0B35337CF9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5453190"/>
            <a:ext cx="1786804" cy="1786804"/>
          </a:xfrm>
          <a:prstGeom prst="rect">
            <a:avLst/>
          </a:prstGeom>
        </p:spPr>
      </p:pic>
      <p:pic>
        <p:nvPicPr>
          <p:cNvPr id="49" name="Picture 10" descr="New Instagram Logo PNG Images 2023">
            <a:extLst>
              <a:ext uri="{FF2B5EF4-FFF2-40B4-BE49-F238E27FC236}">
                <a16:creationId xmlns:a16="http://schemas.microsoft.com/office/drawing/2014/main" id="{FB252EDF-F328-8B2F-4ADE-AC512229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6849772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A95B42-3762-71DB-620B-5C4FF7451A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84" y="23442598"/>
            <a:ext cx="8463920" cy="203628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4D664E6-7C94-BD9E-D822-85E6F01C0F61}"/>
              </a:ext>
            </a:extLst>
          </p:cNvPr>
          <p:cNvSpPr txBox="1"/>
          <p:nvPr/>
        </p:nvSpPr>
        <p:spPr>
          <a:xfrm>
            <a:off x="-61501" y="29801574"/>
            <a:ext cx="25681044" cy="1532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CLAT, LLB, LLM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66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52169-4E8E-EAEE-95DF-FFD9B430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80"/>
            <a:ext cx="25603742" cy="25238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F4114-8941-0FA2-23E7-41493C9A4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12383866"/>
            <a:ext cx="13006052" cy="19304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2C2E6-3442-7681-CB08-7A3CECD5B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14854" y="20666475"/>
            <a:ext cx="1197356" cy="1131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6D219C-8E9F-92E9-01F9-875297BF7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5" y="655247"/>
            <a:ext cx="19106561" cy="928033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A0D93F2-9FEC-AC3E-8F24-DB63286BF467}"/>
              </a:ext>
            </a:extLst>
          </p:cNvPr>
          <p:cNvSpPr/>
          <p:nvPr/>
        </p:nvSpPr>
        <p:spPr>
          <a:xfrm>
            <a:off x="-542" y="49759272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CA54F8-9014-8F2D-032A-56C6F6989BC5}"/>
              </a:ext>
            </a:extLst>
          </p:cNvPr>
          <p:cNvSpPr/>
          <p:nvPr/>
        </p:nvSpPr>
        <p:spPr>
          <a:xfrm>
            <a:off x="5769414" y="50256056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36A432-4B2A-6F80-B6AC-2A59CF2F669B}"/>
              </a:ext>
            </a:extLst>
          </p:cNvPr>
          <p:cNvSpPr txBox="1"/>
          <p:nvPr/>
        </p:nvSpPr>
        <p:spPr>
          <a:xfrm>
            <a:off x="2474" y="46584590"/>
            <a:ext cx="25603742" cy="2428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cap="small" dirty="0">
                <a:latin typeface="Oxygen" panose="02000503000000000000" pitchFamily="2" charset="0"/>
              </a:rPr>
              <a:t>Globally experienced faculty from prestigious organizations, fun learning</a:t>
            </a:r>
          </a:p>
          <a:p>
            <a:pPr algn="ctr">
              <a:lnSpc>
                <a:spcPct val="150000"/>
              </a:lnSpc>
            </a:pPr>
            <a:r>
              <a:rPr lang="en-US" sz="5400" b="1" cap="small" dirty="0">
                <a:latin typeface="Oxygen" panose="02000503000000000000" pitchFamily="2" charset="0"/>
              </a:rPr>
              <a:t>Project based, Career Focused, Certification Help, Smart Classrooms, CCTV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E3DB2-E09C-7E89-9A75-403204FAC9DA}"/>
              </a:ext>
            </a:extLst>
          </p:cNvPr>
          <p:cNvSpPr txBox="1"/>
          <p:nvPr/>
        </p:nvSpPr>
        <p:spPr>
          <a:xfrm>
            <a:off x="2943605" y="10195081"/>
            <a:ext cx="18552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&amp; 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3626C-7F82-083E-780D-AD2B5FE65CF0}"/>
              </a:ext>
            </a:extLst>
          </p:cNvPr>
          <p:cNvSpPr txBox="1"/>
          <p:nvPr/>
        </p:nvSpPr>
        <p:spPr>
          <a:xfrm>
            <a:off x="749149" y="11832739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3" name="Picture 14" descr="Whatsapp Icon PNGs for Free Download">
            <a:extLst>
              <a:ext uri="{FF2B5EF4-FFF2-40B4-BE49-F238E27FC236}">
                <a16:creationId xmlns:a16="http://schemas.microsoft.com/office/drawing/2014/main" id="{72AD5D8E-C562-A871-5788-0F9594E3B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11770669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7B0A328-8346-0EB7-6B47-84976E7F4F75}"/>
              </a:ext>
            </a:extLst>
          </p:cNvPr>
          <p:cNvSpPr/>
          <p:nvPr/>
        </p:nvSpPr>
        <p:spPr>
          <a:xfrm>
            <a:off x="18890860" y="11472016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8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D874A106-EA87-892F-1EFC-0F6D8416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11816144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32-Point Star 20">
            <a:extLst>
              <a:ext uri="{FF2B5EF4-FFF2-40B4-BE49-F238E27FC236}">
                <a16:creationId xmlns:a16="http://schemas.microsoft.com/office/drawing/2014/main" id="{B6035D38-AD9E-0F61-087C-17F1147216DA}"/>
              </a:ext>
            </a:extLst>
          </p:cNvPr>
          <p:cNvSpPr/>
          <p:nvPr/>
        </p:nvSpPr>
        <p:spPr>
          <a:xfrm rot="21243013">
            <a:off x="7756438" y="13332928"/>
            <a:ext cx="10815524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08741-C289-E721-E7D9-C2803E860D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7" y="13453649"/>
            <a:ext cx="10567652" cy="13672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2A727D-B778-8AB6-25D9-85033420E5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8062650"/>
            <a:ext cx="5163468" cy="7374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35326-55A1-08FC-B11E-0657BAE12F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01" y="18036032"/>
            <a:ext cx="9862786" cy="720939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A95B42-3762-71DB-620B-5C4FF7451A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4" y="23442598"/>
            <a:ext cx="8463920" cy="203628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B15FD4-C580-D8F1-3655-0D373BF7E6E0}"/>
              </a:ext>
            </a:extLst>
          </p:cNvPr>
          <p:cNvSpPr/>
          <p:nvPr/>
        </p:nvSpPr>
        <p:spPr>
          <a:xfrm>
            <a:off x="-11494" y="25425224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461A65-85BE-D075-3CED-577C5FC18EDC}"/>
              </a:ext>
            </a:extLst>
          </p:cNvPr>
          <p:cNvSpPr/>
          <p:nvPr/>
        </p:nvSpPr>
        <p:spPr>
          <a:xfrm>
            <a:off x="13994526" y="27260954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C5D06D2-E5FA-D1C5-B900-35C73F4E21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5453189"/>
            <a:ext cx="1786804" cy="1786804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3622090-3B5D-108B-7918-79698C8EA544}"/>
              </a:ext>
            </a:extLst>
          </p:cNvPr>
          <p:cNvSpPr/>
          <p:nvPr/>
        </p:nvSpPr>
        <p:spPr>
          <a:xfrm>
            <a:off x="10707958" y="25682899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83E94DB3-A1E5-A57C-8C05-43746283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6498445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1E0CF3A-802C-FC28-C0A0-B594E42D0513}"/>
              </a:ext>
            </a:extLst>
          </p:cNvPr>
          <p:cNvSpPr/>
          <p:nvPr/>
        </p:nvSpPr>
        <p:spPr>
          <a:xfrm>
            <a:off x="10097078" y="26715554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6CF6B5C-2548-0842-E25E-AE312073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5476090"/>
            <a:ext cx="810471" cy="7661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DE3E2C6-D13C-99A8-2A0C-0B35337CF9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5453190"/>
            <a:ext cx="1786804" cy="17868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22D1FF-24D8-EB49-5CD4-7138D38901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437" y="25580814"/>
            <a:ext cx="9871142" cy="1532660"/>
          </a:xfrm>
          <a:prstGeom prst="rect">
            <a:avLst/>
          </a:prstGeom>
        </p:spPr>
      </p:pic>
      <p:pic>
        <p:nvPicPr>
          <p:cNvPr id="49" name="Picture 10" descr="New Instagram Logo PNG Images 2023">
            <a:extLst>
              <a:ext uri="{FF2B5EF4-FFF2-40B4-BE49-F238E27FC236}">
                <a16:creationId xmlns:a16="http://schemas.microsoft.com/office/drawing/2014/main" id="{FB252EDF-F328-8B2F-4ADE-AC512229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6849772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DB8143-4934-ACE2-C972-69F544CE5004}"/>
              </a:ext>
            </a:extLst>
          </p:cNvPr>
          <p:cNvSpPr txBox="1"/>
          <p:nvPr/>
        </p:nvSpPr>
        <p:spPr>
          <a:xfrm>
            <a:off x="1" y="29166124"/>
            <a:ext cx="25625100" cy="1701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200000"/>
              </a:lnSpc>
            </a:pPr>
            <a:r>
              <a:rPr lang="en-US" sz="10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Analytics, C, C++, IoT, Robotics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Database, Firebase, Cyber Sec, Automation Test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9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1151</TotalTime>
  <Words>269</Words>
  <Application>Microsoft Office PowerPoint</Application>
  <PresentationFormat>Custom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124</cp:revision>
  <dcterms:created xsi:type="dcterms:W3CDTF">2023-07-28T06:55:57Z</dcterms:created>
  <dcterms:modified xsi:type="dcterms:W3CDTF">2023-08-13T12:59:08Z</dcterms:modified>
</cp:coreProperties>
</file>