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9" r:id="rId2"/>
    <p:sldId id="263" r:id="rId3"/>
    <p:sldId id="302" r:id="rId4"/>
    <p:sldId id="300" r:id="rId5"/>
    <p:sldId id="303" r:id="rId6"/>
    <p:sldId id="301" r:id="rId7"/>
    <p:sldId id="304" r:id="rId8"/>
    <p:sldId id="264" r:id="rId9"/>
    <p:sldId id="267" r:id="rId10"/>
    <p:sldId id="269" r:id="rId11"/>
    <p:sldId id="298" r:id="rId12"/>
    <p:sldId id="271" r:id="rId13"/>
    <p:sldId id="284" r:id="rId14"/>
    <p:sldId id="285" r:id="rId15"/>
    <p:sldId id="293" r:id="rId16"/>
    <p:sldId id="291" r:id="rId17"/>
    <p:sldId id="292" r:id="rId18"/>
    <p:sldId id="294" r:id="rId19"/>
    <p:sldId id="295" r:id="rId20"/>
    <p:sldId id="296" r:id="rId21"/>
    <p:sldId id="297" r:id="rId22"/>
    <p:sldId id="265" r:id="rId23"/>
    <p:sldId id="273" r:id="rId24"/>
    <p:sldId id="272" r:id="rId25"/>
    <p:sldId id="274" r:id="rId26"/>
    <p:sldId id="275" r:id="rId27"/>
    <p:sldId id="276" r:id="rId28"/>
    <p:sldId id="277" r:id="rId29"/>
    <p:sldId id="279" r:id="rId30"/>
    <p:sldId id="280" r:id="rId31"/>
    <p:sldId id="281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2FAF"/>
    <a:srgbClr val="0F0F7F"/>
    <a:srgbClr val="DFDFFF"/>
    <a:srgbClr val="6F6FEF"/>
    <a:srgbClr val="FFFFFF"/>
    <a:srgbClr val="7F7FFF"/>
    <a:srgbClr val="9F9FF6"/>
    <a:srgbClr val="BFBFFF"/>
    <a:srgbClr val="CFCFFF"/>
    <a:srgbClr val="AFA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12" autoAdjust="0"/>
    <p:restoredTop sz="94434" autoAdjust="0"/>
  </p:normalViewPr>
  <p:slideViewPr>
    <p:cSldViewPr>
      <p:cViewPr varScale="1">
        <p:scale>
          <a:sx n="74" d="100"/>
          <a:sy n="74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483215-80E3-4A52-98A5-4C379A79CA39}" type="datetimeFigureOut">
              <a:rPr lang="en-AU" smtClean="0"/>
              <a:t>23/02/2021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ABDD3E-57A4-4A7C-8FEE-AE2738C669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975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ABDD3E-57A4-4A7C-8FEE-AE2738C669D0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0322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ABDD3E-57A4-4A7C-8FEE-AE2738C669D0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15973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ABDD3E-57A4-4A7C-8FEE-AE2738C669D0}" type="slidenum">
              <a:rPr lang="en-AU" smtClean="0"/>
              <a:t>22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406689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ABDD3E-57A4-4A7C-8FEE-AE2738C669D0}" type="slidenum">
              <a:rPr lang="en-AU" smtClean="0"/>
              <a:t>24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0093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23/02/2021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7611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23/02/2021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0777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23/02/2021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7769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23/02/2021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282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23/02/2021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7920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23/02/2021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0975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23/02/2021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5903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23/02/2021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05722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23/02/2021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371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23/02/2021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0619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23/02/2021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9358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A88D7-68F7-4681-80B5-BDD492DE1B81}" type="datetimeFigureOut">
              <a:rPr lang="en-AU" smtClean="0"/>
              <a:t>23/02/2021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7600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odiamadm/Docs" TargetMode="External"/><Relationship Id="rId2" Type="http://schemas.openxmlformats.org/officeDocument/2006/relationships/hyperlink" Target="https://anodiam.com/teacher/addnewcourse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odiamadm/Docs" TargetMode="External"/><Relationship Id="rId2" Type="http://schemas.openxmlformats.org/officeDocument/2006/relationships/hyperlink" Target="https://anodiam.com/teacher/addnewcontent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odiamadm/Docs" TargetMode="External"/><Relationship Id="rId2" Type="http://schemas.openxmlformats.org/officeDocument/2006/relationships/hyperlink" Target="https://anodiam.com/teacher/addnewcourse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odiamadm/Docs" TargetMode="External"/><Relationship Id="rId2" Type="http://schemas.openxmlformats.org/officeDocument/2006/relationships/hyperlink" Target="https://anodiam.com/teacher/addnewcourse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anodiam.com/teacher/addnewstatus" TargetMode="Externa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anodiamadm/Docs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odiamadm/Doc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odiamadm/Doc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odiamadm/Doc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odiamadm/Doc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13830" y="332656"/>
            <a:ext cx="5278946" cy="517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err="1" smtClean="0">
                <a:latin typeface="Arial" panose="020B0604020202020204" pitchFamily="34" charset="0"/>
                <a:ea typeface="Arial" panose="020B0604020202020204" pitchFamily="34" charset="0"/>
              </a:rPr>
              <a:t>Anodiam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 Teacher App: Wireframes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36712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https://github.com/anodiamadm/Docs</a:t>
            </a:r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 &gt; </a:t>
            </a:r>
            <a:r>
              <a:rPr lang="en-US" sz="1400" dirty="0" err="1" smtClean="0">
                <a:latin typeface="Arial" panose="020B0604020202020204" pitchFamily="34" charset="0"/>
                <a:ea typeface="Arial" panose="020B0604020202020204" pitchFamily="34" charset="0"/>
              </a:rPr>
              <a:t>ProjectExecution</a:t>
            </a:r>
            <a:r>
              <a:rPr lang="en-US" sz="1400" dirty="0" smtClean="0">
                <a:latin typeface="Arial" panose="020B0604020202020204" pitchFamily="34" charset="0"/>
                <a:ea typeface="Arial" panose="020B0604020202020204" pitchFamily="34" charset="0"/>
              </a:rPr>
              <a:t> &gt; BA &gt; </a:t>
            </a:r>
            <a:r>
              <a:rPr lang="en-US" sz="1400" dirty="0" err="1" smtClean="0">
                <a:latin typeface="Arial" panose="020B0604020202020204" pitchFamily="34" charset="0"/>
                <a:ea typeface="Arial" panose="020B0604020202020204" pitchFamily="34" charset="0"/>
              </a:rPr>
              <a:t>SpecsWireframes</a:t>
            </a:r>
            <a:endParaRPr lang="en-AU" sz="1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7796"/>
              </p:ext>
            </p:extLst>
          </p:nvPr>
        </p:nvGraphicFramePr>
        <p:xfrm>
          <a:off x="1691680" y="1484784"/>
          <a:ext cx="5943600" cy="39207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5325"/>
                <a:gridCol w="952500"/>
                <a:gridCol w="952500"/>
                <a:gridCol w="952500"/>
                <a:gridCol w="2390775"/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Version</a:t>
                      </a:r>
                      <a:endParaRPr lang="en-AU" sz="12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Editor</a:t>
                      </a:r>
                      <a:endParaRPr lang="en-AU" sz="12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Reviewer</a:t>
                      </a:r>
                      <a:endParaRPr lang="en-AU" sz="12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</a:t>
                      </a:r>
                      <a:endParaRPr lang="en-AU" sz="12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Note</a:t>
                      </a:r>
                      <a:endParaRPr lang="en-AU" sz="12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AM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26/11/2020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Teacher App wireframes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2.0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AM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22/02/2021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Updated with screen prints from real app. 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446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0096" y="332656"/>
            <a:ext cx="8266430" cy="517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Signup – Forget / Change Password 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anodiam.com/teacher/changepassword/{userid}</a:t>
            </a:r>
            <a:endParaRPr lang="en-AU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9143" y="1848047"/>
            <a:ext cx="3885714" cy="31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20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51119" y="332656"/>
            <a:ext cx="7604389" cy="517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Signup – Create New Password 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anodiam.com/teacher/createpassword/{userid}</a:t>
            </a:r>
            <a:endParaRPr lang="en-AU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8900" y="1847850"/>
            <a:ext cx="38862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84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9859" y="332656"/>
            <a:ext cx="8386911" cy="517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My Teacher Home / View All Courses 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anodiam.com/teacher/myhome/{userid}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90650"/>
            <a:ext cx="746760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76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52676" y="11870"/>
            <a:ext cx="6801284" cy="7117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Create Course page Outline tab</a:t>
            </a:r>
          </a:p>
          <a:p>
            <a:pPr algn="ctr">
              <a:lnSpc>
                <a:spcPct val="115000"/>
              </a:lnSpc>
            </a:pPr>
            <a:r>
              <a:rPr lang="en-US" sz="1100" b="1" dirty="0">
                <a:latin typeface="Arial" panose="020B0604020202020204" pitchFamily="34" charset="0"/>
                <a:ea typeface="Arial" panose="020B0604020202020204" pitchFamily="34" charset="0"/>
              </a:rPr>
              <a:t>** Only non-active courses can be </a:t>
            </a:r>
            <a:r>
              <a:rPr lang="en-US" sz="1100" b="1" dirty="0" smtClean="0">
                <a:latin typeface="Arial" panose="020B0604020202020204" pitchFamily="34" charset="0"/>
                <a:ea typeface="Arial" panose="020B0604020202020204" pitchFamily="34" charset="0"/>
              </a:rPr>
              <a:t>deleted</a:t>
            </a:r>
            <a:endParaRPr lang="en-AU" sz="11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620688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anodiam.com/teacher/addnewcourse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908720"/>
            <a:ext cx="7467600" cy="593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6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84278" y="-27384"/>
            <a:ext cx="7738080" cy="7294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View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, Update Course page Outline tab</a:t>
            </a:r>
            <a:endParaRPr lang="en-US" sz="2400" b="1" dirty="0" smtClean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1200" b="1" dirty="0" smtClean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** Only non-active courses can be deleted</a:t>
            </a:r>
            <a:endParaRPr lang="en-AU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600943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anodiam.com/teacher/course/{courseid}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879301"/>
            <a:ext cx="7467600" cy="593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33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39006" y="11870"/>
            <a:ext cx="6028637" cy="7117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Confirm Deletion dialogue</a:t>
            </a:r>
          </a:p>
          <a:p>
            <a:pPr algn="ctr">
              <a:lnSpc>
                <a:spcPct val="115000"/>
              </a:lnSpc>
            </a:pPr>
            <a:r>
              <a:rPr lang="en-US" sz="1100" b="1" dirty="0">
                <a:latin typeface="Arial" panose="020B0604020202020204" pitchFamily="34" charset="0"/>
                <a:ea typeface="Arial" panose="020B0604020202020204" pitchFamily="34" charset="0"/>
              </a:rPr>
              <a:t>** Only non-active courses can be </a:t>
            </a:r>
            <a:r>
              <a:rPr lang="en-US" sz="1100" b="1" dirty="0" smtClean="0">
                <a:latin typeface="Arial" panose="020B0604020202020204" pitchFamily="34" charset="0"/>
                <a:ea typeface="Arial" panose="020B0604020202020204" pitchFamily="34" charset="0"/>
              </a:rPr>
              <a:t>deleted</a:t>
            </a:r>
            <a:endParaRPr lang="en-AU" sz="11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67295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anodiam.com/teacher/deletecourse/{courseid}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808" y="1268760"/>
            <a:ext cx="3886200" cy="3162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2040" y="2348880"/>
            <a:ext cx="3886200" cy="31623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843808" y="3429000"/>
            <a:ext cx="360040" cy="172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9" name="Right Arrow 8"/>
          <p:cNvSpPr/>
          <p:nvPr/>
        </p:nvSpPr>
        <p:spPr>
          <a:xfrm>
            <a:off x="2843808" y="4725144"/>
            <a:ext cx="2664296" cy="5821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smtClean="0"/>
              <a:t>On confirmation of Course / Content name</a:t>
            </a:r>
          </a:p>
          <a:p>
            <a:pPr algn="ctr"/>
            <a:r>
              <a:rPr lang="en-AU" sz="1000" dirty="0" smtClean="0"/>
              <a:t>Delete button is enabled </a:t>
            </a:r>
            <a:endParaRPr lang="en-AU" sz="1000" dirty="0"/>
          </a:p>
        </p:txBody>
      </p:sp>
    </p:spTree>
    <p:extLst>
      <p:ext uri="{BB962C8B-B14F-4D97-AF65-F5344CB8AC3E}">
        <p14:creationId xmlns:p14="http://schemas.microsoft.com/office/powerpoint/2010/main" val="389737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82996" y="11870"/>
            <a:ext cx="7740645" cy="517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Create / Edit Course page Content tab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49288" y="409468"/>
            <a:ext cx="82454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://anodiam.com/teacher/addnewcourse</a:t>
            </a:r>
            <a:endParaRPr lang="en-US" sz="1400" u="sng" dirty="0" smtClean="0">
              <a:solidFill>
                <a:srgbClr val="0000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/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https://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anodiam.com/teacher/course/{courseid}</a:t>
            </a:r>
            <a:endParaRPr lang="en-US" sz="1400" u="sng" dirty="0" smtClean="0">
              <a:solidFill>
                <a:srgbClr val="0000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908720"/>
            <a:ext cx="7467600" cy="593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91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47775" y="11870"/>
            <a:ext cx="9002208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Content Detail (Add / Update / Delete) dialogue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528935"/>
            <a:ext cx="82454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://anodiam.com/teacher/addnewcontent</a:t>
            </a:r>
            <a:endParaRPr lang="en-US" sz="1400" u="sng" dirty="0" smtClean="0">
              <a:solidFill>
                <a:srgbClr val="0000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/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https://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content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/{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content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id}</a:t>
            </a:r>
            <a:endParaRPr lang="en-US" sz="1400" u="sng" dirty="0">
              <a:solidFill>
                <a:srgbClr val="0000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1776412"/>
            <a:ext cx="6858000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9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5798" y="11870"/>
            <a:ext cx="8595046" cy="517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Create 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/ Edit Course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page Business Info tab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9288" y="409468"/>
            <a:ext cx="82454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://anodiam.com/teacher/addnewcourse</a:t>
            </a:r>
            <a:endParaRPr lang="en-US" sz="1400" u="sng" dirty="0" smtClean="0">
              <a:solidFill>
                <a:srgbClr val="0000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/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https://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anodiam.com/teacher/course/{courseid}</a:t>
            </a:r>
            <a:endParaRPr lang="en-US" sz="1400" u="sng" dirty="0" smtClean="0">
              <a:solidFill>
                <a:srgbClr val="0000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908720"/>
            <a:ext cx="7467600" cy="593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91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0012" y="11870"/>
            <a:ext cx="8926674" cy="517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Create 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/ Edit Course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page Approval Status tab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9288" y="385500"/>
            <a:ext cx="82454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://anodiam.com/teacher/addnewcourse</a:t>
            </a:r>
            <a:endParaRPr lang="en-US" sz="1400" u="sng" dirty="0" smtClean="0">
              <a:solidFill>
                <a:srgbClr val="0000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/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https://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anodiam.com/teacher/course/{courseid}</a:t>
            </a:r>
            <a:endParaRPr lang="en-US" sz="1400" u="sng" dirty="0" smtClean="0">
              <a:solidFill>
                <a:srgbClr val="0000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879301"/>
            <a:ext cx="7467600" cy="593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31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30590" y="332656"/>
            <a:ext cx="82454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2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2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2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</a:t>
            </a:r>
            <a:endParaRPr lang="en-AU" sz="1200" dirty="0"/>
          </a:p>
        </p:txBody>
      </p:sp>
      <p:sp>
        <p:nvSpPr>
          <p:cNvPr id="6" name="Rectangle 5"/>
          <p:cNvSpPr/>
          <p:nvPr/>
        </p:nvSpPr>
        <p:spPr>
          <a:xfrm>
            <a:off x="3130888" y="31615"/>
            <a:ext cx="2644828" cy="3754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16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App: Home Page</a:t>
            </a:r>
            <a:endParaRPr lang="en-AU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92038"/>
            <a:ext cx="9144000" cy="622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9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04030" y="11870"/>
            <a:ext cx="5898602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Approval Status dialogue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528935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://anodiam.com/teacher/addnewstatus</a:t>
            </a:r>
            <a:endParaRPr lang="en-US" sz="1400" u="sng" dirty="0" smtClean="0">
              <a:solidFill>
                <a:srgbClr val="0000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776412"/>
            <a:ext cx="6858000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43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6280" y="2786980"/>
            <a:ext cx="3886200" cy="31623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703834"/>
            <a:ext cx="3886200" cy="31623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18273" y="11870"/>
            <a:ext cx="7670113" cy="7117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Confirm Course Inactivation dialogue</a:t>
            </a:r>
          </a:p>
          <a:p>
            <a:pPr algn="ctr">
              <a:lnSpc>
                <a:spcPct val="115000"/>
              </a:lnSpc>
            </a:pPr>
            <a:r>
              <a:rPr lang="en-US" sz="1100" b="1" dirty="0">
                <a:latin typeface="Arial" panose="020B0604020202020204" pitchFamily="34" charset="0"/>
                <a:ea typeface="Arial" panose="020B0604020202020204" pitchFamily="34" charset="0"/>
              </a:rPr>
              <a:t>** Only </a:t>
            </a:r>
            <a:r>
              <a:rPr lang="en-US" sz="1100" b="1" dirty="0" smtClean="0">
                <a:latin typeface="Arial" panose="020B0604020202020204" pitchFamily="34" charset="0"/>
                <a:ea typeface="Arial" panose="020B0604020202020204" pitchFamily="34" charset="0"/>
              </a:rPr>
              <a:t>active </a:t>
            </a:r>
            <a:r>
              <a:rPr lang="en-US" sz="1100" b="1" dirty="0">
                <a:latin typeface="Arial" panose="020B0604020202020204" pitchFamily="34" charset="0"/>
                <a:ea typeface="Arial" panose="020B0604020202020204" pitchFamily="34" charset="0"/>
              </a:rPr>
              <a:t>courses can be </a:t>
            </a:r>
            <a:r>
              <a:rPr lang="en-US" sz="1100" b="1" dirty="0" smtClean="0">
                <a:latin typeface="Arial" panose="020B0604020202020204" pitchFamily="34" charset="0"/>
                <a:ea typeface="Arial" panose="020B0604020202020204" pitchFamily="34" charset="0"/>
              </a:rPr>
              <a:t>inactivated</a:t>
            </a:r>
            <a:endParaRPr lang="en-AU" sz="11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67295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4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4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anodiam.com/teacher/inactivatecourse/{courseid}</a:t>
            </a:r>
          </a:p>
        </p:txBody>
      </p:sp>
      <p:sp>
        <p:nvSpPr>
          <p:cNvPr id="8" name="Rectangle 7"/>
          <p:cNvSpPr/>
          <p:nvPr/>
        </p:nvSpPr>
        <p:spPr>
          <a:xfrm>
            <a:off x="2715816" y="4866134"/>
            <a:ext cx="360040" cy="723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9" name="Right Arrow 8"/>
          <p:cNvSpPr/>
          <p:nvPr/>
        </p:nvSpPr>
        <p:spPr>
          <a:xfrm>
            <a:off x="2715816" y="5157192"/>
            <a:ext cx="2664296" cy="5821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smtClean="0"/>
              <a:t>On confirmation and T&amp;C acceptance, Inactivate</a:t>
            </a:r>
            <a:r>
              <a:rPr lang="en-AU" sz="1000" dirty="0"/>
              <a:t> </a:t>
            </a:r>
            <a:r>
              <a:rPr lang="en-AU" sz="1000" dirty="0" smtClean="0"/>
              <a:t>button is enabled </a:t>
            </a:r>
            <a:endParaRPr lang="en-AU" sz="1000" dirty="0"/>
          </a:p>
        </p:txBody>
      </p:sp>
    </p:spTree>
    <p:extLst>
      <p:ext uri="{BB962C8B-B14F-4D97-AF65-F5344CB8AC3E}">
        <p14:creationId xmlns:p14="http://schemas.microsoft.com/office/powerpoint/2010/main" val="70474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79633" y="332656"/>
            <a:ext cx="5347361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Personal Profile 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anodiam.com/teacher/myprofile/{userid}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196752"/>
            <a:ext cx="74676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96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06323" y="332656"/>
            <a:ext cx="5893986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Professional Profile 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anodiam.com/teacher/myprofile/{userid}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76362"/>
            <a:ext cx="7467600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65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63604" y="332656"/>
            <a:ext cx="5379421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Financial Profile 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anodiam.com/teacher/myprofile/{userid}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768946"/>
            <a:ext cx="7467600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17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13300" y="332656"/>
            <a:ext cx="5280035" cy="517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Payout Reports 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anodiam.com/teacher/payouts/{userid}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12776"/>
            <a:ext cx="74676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97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71856" y="332656"/>
            <a:ext cx="4362926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Analytics 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anodiam.com/teacher/analytics/{userid}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30796"/>
            <a:ext cx="74676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90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34997" y="332656"/>
            <a:ext cx="6036653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Notifications &gt; Inbox 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anodiam.com/teacher/messages/{userid}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35621"/>
            <a:ext cx="7467600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72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448" y="332656"/>
            <a:ext cx="7687747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Teacher App: Notifications &gt; Inbox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&gt; Message page</a:t>
            </a:r>
            <a:endParaRPr lang="en-AU" sz="24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anodiam.com/teacher/message/{messageid}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1605"/>
            <a:ext cx="7467600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41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71493" y="332656"/>
            <a:ext cx="6363666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Notifications &gt; Queries 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anodiam.com/teacher/queries/{userid}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79637"/>
            <a:ext cx="7467600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38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30590" y="332656"/>
            <a:ext cx="82454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2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2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2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anodiam.com/teacher/registerUsernameEmail</a:t>
            </a:r>
            <a:endParaRPr lang="en-AU" sz="1200" dirty="0"/>
          </a:p>
        </p:txBody>
      </p:sp>
      <p:sp>
        <p:nvSpPr>
          <p:cNvPr id="6" name="Rectangle 5"/>
          <p:cNvSpPr/>
          <p:nvPr/>
        </p:nvSpPr>
        <p:spPr>
          <a:xfrm>
            <a:off x="2332599" y="31615"/>
            <a:ext cx="4241418" cy="3754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16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App: </a:t>
            </a:r>
            <a:r>
              <a:rPr lang="en-US" sz="1600" b="1" dirty="0" smtClean="0">
                <a:latin typeface="Arial" panose="020B0604020202020204" pitchFamily="34" charset="0"/>
                <a:ea typeface="Arial" panose="020B0604020202020204" pitchFamily="34" charset="0"/>
              </a:rPr>
              <a:t>Create New Username Page</a:t>
            </a:r>
            <a:endParaRPr lang="en-AU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92038"/>
            <a:ext cx="9144000" cy="622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13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91077" y="332656"/>
            <a:ext cx="8045216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Teacher App: Notifications &gt;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Query &gt; Resolution page</a:t>
            </a:r>
            <a:endParaRPr lang="en-AU" sz="24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anodiam.com/teacher/query/{queryid}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35621"/>
            <a:ext cx="7467600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739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48678" y="332656"/>
            <a:ext cx="6809300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Notifications &gt; Comments 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anodiam.com/teacher/comments/{userid}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00162"/>
            <a:ext cx="7467600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44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30590" y="332656"/>
            <a:ext cx="82454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2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2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2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anodiam.com/teacher/login</a:t>
            </a:r>
            <a:endParaRPr lang="en-AU" sz="1200" dirty="0"/>
          </a:p>
        </p:txBody>
      </p:sp>
      <p:sp>
        <p:nvSpPr>
          <p:cNvPr id="6" name="Rectangle 5"/>
          <p:cNvSpPr/>
          <p:nvPr/>
        </p:nvSpPr>
        <p:spPr>
          <a:xfrm>
            <a:off x="3136504" y="31615"/>
            <a:ext cx="2633606" cy="3754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16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App: </a:t>
            </a:r>
            <a:r>
              <a:rPr lang="en-US" sz="1600" b="1" dirty="0" smtClean="0">
                <a:latin typeface="Arial" panose="020B0604020202020204" pitchFamily="34" charset="0"/>
                <a:ea typeface="Arial" panose="020B0604020202020204" pitchFamily="34" charset="0"/>
              </a:rPr>
              <a:t>Login Page</a:t>
            </a:r>
            <a:endParaRPr lang="en-AU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92038"/>
            <a:ext cx="9144000" cy="622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70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30590" y="332656"/>
            <a:ext cx="82454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2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2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2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anodiam.com/teacher/login</a:t>
            </a:r>
            <a:endParaRPr lang="en-AU" sz="1200" dirty="0"/>
          </a:p>
        </p:txBody>
      </p:sp>
      <p:sp>
        <p:nvSpPr>
          <p:cNvPr id="6" name="Rectangle 5"/>
          <p:cNvSpPr/>
          <p:nvPr/>
        </p:nvSpPr>
        <p:spPr>
          <a:xfrm>
            <a:off x="2583472" y="31615"/>
            <a:ext cx="3739678" cy="3513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16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App: </a:t>
            </a:r>
            <a:r>
              <a:rPr lang="en-US" sz="1600" b="1" dirty="0" smtClean="0">
                <a:latin typeface="Arial" panose="020B0604020202020204" pitchFamily="34" charset="0"/>
                <a:ea typeface="Arial" panose="020B0604020202020204" pitchFamily="34" charset="0"/>
              </a:rPr>
              <a:t>Forget Password Page</a:t>
            </a:r>
            <a:endParaRPr lang="en-AU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92038"/>
            <a:ext cx="9144000" cy="622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040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30590" y="332656"/>
            <a:ext cx="82454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2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2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2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anodiam.com/teacher/newUser/</a:t>
            </a:r>
            <a:endParaRPr lang="en-AU" sz="1200" dirty="0"/>
          </a:p>
        </p:txBody>
      </p:sp>
      <p:sp>
        <p:nvSpPr>
          <p:cNvPr id="6" name="Rectangle 5"/>
          <p:cNvSpPr/>
          <p:nvPr/>
        </p:nvSpPr>
        <p:spPr>
          <a:xfrm>
            <a:off x="1709834" y="31615"/>
            <a:ext cx="5486951" cy="3754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16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App: </a:t>
            </a:r>
            <a:r>
              <a:rPr lang="en-US" sz="1600" b="1" dirty="0" smtClean="0">
                <a:latin typeface="Arial" panose="020B0604020202020204" pitchFamily="34" charset="0"/>
                <a:ea typeface="Arial" panose="020B0604020202020204" pitchFamily="34" charset="0"/>
              </a:rPr>
              <a:t>Create New Username (Email Sent) </a:t>
            </a:r>
            <a:r>
              <a:rPr lang="en-US" sz="1600" b="1" dirty="0" smtClean="0">
                <a:latin typeface="Arial" panose="020B0604020202020204" pitchFamily="34" charset="0"/>
                <a:ea typeface="Arial" panose="020B0604020202020204" pitchFamily="34" charset="0"/>
              </a:rPr>
              <a:t>Page</a:t>
            </a:r>
            <a:endParaRPr lang="en-AU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92038"/>
            <a:ext cx="9144000" cy="622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71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30590" y="332656"/>
            <a:ext cx="82454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200" smtClean="0">
                <a:latin typeface="Arial" panose="020B0604020202020204" pitchFamily="34" charset="0"/>
                <a:ea typeface="Arial" panose="020B0604020202020204" pitchFamily="34" charset="0"/>
              </a:rPr>
              <a:t>user’s mailbox</a:t>
            </a:r>
            <a:endParaRPr lang="en-AU" sz="1200" dirty="0"/>
          </a:p>
        </p:txBody>
      </p:sp>
      <p:sp>
        <p:nvSpPr>
          <p:cNvPr id="6" name="Rectangle 5"/>
          <p:cNvSpPr/>
          <p:nvPr/>
        </p:nvSpPr>
        <p:spPr>
          <a:xfrm>
            <a:off x="2831999" y="31615"/>
            <a:ext cx="3242619" cy="3754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16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1600" b="1" dirty="0" smtClean="0">
                <a:latin typeface="Arial" panose="020B0604020202020204" pitchFamily="34" charset="0"/>
                <a:ea typeface="Arial" panose="020B0604020202020204" pitchFamily="34" charset="0"/>
              </a:rPr>
              <a:t>: Verification Email</a:t>
            </a:r>
            <a:endParaRPr lang="en-AU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2038"/>
            <a:ext cx="9144000" cy="622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525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17785" y="332656"/>
            <a:ext cx="6671057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Signup – Teacher Signup page</a:t>
            </a:r>
          </a:p>
        </p:txBody>
      </p:sp>
      <p:sp>
        <p:nvSpPr>
          <p:cNvPr id="3" name="Rectangle 2"/>
          <p:cNvSpPr/>
          <p:nvPr/>
        </p:nvSpPr>
        <p:spPr>
          <a:xfrm>
            <a:off x="431032" y="1196752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anodiam.com/teacher/signup</a:t>
            </a:r>
            <a:endParaRPr lang="en-AU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250" y="1799803"/>
            <a:ext cx="7429500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56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31032" y="764704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anodiam.com/teacher/signup</a:t>
            </a:r>
            <a:endParaRPr lang="en-AU" sz="1400" dirty="0"/>
          </a:p>
        </p:txBody>
      </p:sp>
      <p:sp>
        <p:nvSpPr>
          <p:cNvPr id="7" name="Rectangle 6"/>
          <p:cNvSpPr/>
          <p:nvPr/>
        </p:nvSpPr>
        <p:spPr>
          <a:xfrm>
            <a:off x="238541" y="332656"/>
            <a:ext cx="8429552" cy="517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Signup – Teacher Signup page (continued)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250" y="1124744"/>
            <a:ext cx="7429500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86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40211</TotalTime>
  <Words>553</Words>
  <Application>Microsoft Office PowerPoint</Application>
  <PresentationFormat>On-screen Show (4:3)</PresentationFormat>
  <Paragraphs>102</Paragraphs>
  <Slides>31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4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Ananya</dc:creator>
  <cp:lastModifiedBy>Sydney</cp:lastModifiedBy>
  <cp:revision>258</cp:revision>
  <dcterms:created xsi:type="dcterms:W3CDTF">2020-08-10T22:46:31Z</dcterms:created>
  <dcterms:modified xsi:type="dcterms:W3CDTF">2021-02-23T05:07:39Z</dcterms:modified>
</cp:coreProperties>
</file>