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9728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28" d="100"/>
          <a:sy n="28" d="100"/>
        </p:scale>
        <p:origin x="2253" y="6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693671"/>
            <a:ext cx="9326880" cy="573024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644891"/>
            <a:ext cx="8229600" cy="3973829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1A9-AEFD-4DDA-9688-65587DDACCD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1A9-AEFD-4DDA-9688-65587DDACCD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6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876300"/>
            <a:ext cx="236601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876300"/>
            <a:ext cx="696087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1A9-AEFD-4DDA-9688-65587DDACCD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5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1A9-AEFD-4DDA-9688-65587DDACCD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6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4103375"/>
            <a:ext cx="9464040" cy="684656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11014715"/>
            <a:ext cx="9464040" cy="36004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1A9-AEFD-4DDA-9688-65587DDACCD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0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4381500"/>
            <a:ext cx="46634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4381500"/>
            <a:ext cx="46634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1A9-AEFD-4DDA-9688-65587DDACCD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7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76304"/>
            <a:ext cx="946404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4034791"/>
            <a:ext cx="4642008" cy="197738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6012180"/>
            <a:ext cx="4642008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4034791"/>
            <a:ext cx="4664869" cy="197738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6012180"/>
            <a:ext cx="4664869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1A9-AEFD-4DDA-9688-65587DDACCD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6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1A9-AEFD-4DDA-9688-65587DDACCD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1A9-AEFD-4DDA-9688-65587DDACCD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1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097280"/>
            <a:ext cx="3539014" cy="384048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369824"/>
            <a:ext cx="5554980" cy="116967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937760"/>
            <a:ext cx="3539014" cy="914781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1A9-AEFD-4DDA-9688-65587DDACCD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9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097280"/>
            <a:ext cx="3539014" cy="384048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369824"/>
            <a:ext cx="5554980" cy="1169670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937760"/>
            <a:ext cx="3539014" cy="914781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1A9-AEFD-4DDA-9688-65587DDACCD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1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876304"/>
            <a:ext cx="946404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4381500"/>
            <a:ext cx="946404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5255244"/>
            <a:ext cx="24688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1C1A9-AEFD-4DDA-9688-65587DDACCD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5255244"/>
            <a:ext cx="370332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5255244"/>
            <a:ext cx="24688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2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1C0F38-B21D-BB5F-D4BE-E5425E356B43}"/>
              </a:ext>
            </a:extLst>
          </p:cNvPr>
          <p:cNvSpPr/>
          <p:nvPr/>
        </p:nvSpPr>
        <p:spPr>
          <a:xfrm>
            <a:off x="339298" y="122568"/>
            <a:ext cx="10294203" cy="3945666"/>
          </a:xfrm>
          <a:custGeom>
            <a:avLst/>
            <a:gdLst/>
            <a:ahLst/>
            <a:cxnLst/>
            <a:rect l="l" t="t" r="r" b="b"/>
            <a:pathLst>
              <a:path w="8932985" h="3559126">
                <a:moveTo>
                  <a:pt x="6017000" y="2927026"/>
                </a:moveTo>
                <a:cubicBezTo>
                  <a:pt x="6018086" y="2931149"/>
                  <a:pt x="6038162" y="2995828"/>
                  <a:pt x="6077229" y="3121060"/>
                </a:cubicBezTo>
                <a:lnTo>
                  <a:pt x="5954818" y="3121060"/>
                </a:lnTo>
                <a:close/>
                <a:moveTo>
                  <a:pt x="2359401" y="2927026"/>
                </a:moveTo>
                <a:cubicBezTo>
                  <a:pt x="2360486" y="2931149"/>
                  <a:pt x="2380562" y="2995828"/>
                  <a:pt x="2419629" y="3121060"/>
                </a:cubicBezTo>
                <a:lnTo>
                  <a:pt x="2297218" y="3121060"/>
                </a:lnTo>
                <a:close/>
                <a:moveTo>
                  <a:pt x="1868324" y="2908794"/>
                </a:moveTo>
                <a:cubicBezTo>
                  <a:pt x="1914336" y="2908794"/>
                  <a:pt x="1949117" y="2924096"/>
                  <a:pt x="1972666" y="2954698"/>
                </a:cubicBezTo>
                <a:cubicBezTo>
                  <a:pt x="1996215" y="2985301"/>
                  <a:pt x="2007989" y="3028384"/>
                  <a:pt x="2007989" y="3083946"/>
                </a:cubicBezTo>
                <a:cubicBezTo>
                  <a:pt x="2007989" y="3138858"/>
                  <a:pt x="1996215" y="3181343"/>
                  <a:pt x="1972666" y="3211404"/>
                </a:cubicBezTo>
                <a:cubicBezTo>
                  <a:pt x="1949117" y="3241464"/>
                  <a:pt x="1914228" y="3256494"/>
                  <a:pt x="1867998" y="3256494"/>
                </a:cubicBezTo>
                <a:cubicBezTo>
                  <a:pt x="1821768" y="3256494"/>
                  <a:pt x="1786824" y="3241409"/>
                  <a:pt x="1763167" y="3211241"/>
                </a:cubicBezTo>
                <a:cubicBezTo>
                  <a:pt x="1739510" y="3181072"/>
                  <a:pt x="1727681" y="3138641"/>
                  <a:pt x="1727681" y="3083946"/>
                </a:cubicBezTo>
                <a:cubicBezTo>
                  <a:pt x="1727681" y="3028601"/>
                  <a:pt x="1739564" y="2985572"/>
                  <a:pt x="1763330" y="2954861"/>
                </a:cubicBezTo>
                <a:cubicBezTo>
                  <a:pt x="1787096" y="2924150"/>
                  <a:pt x="1822094" y="2908794"/>
                  <a:pt x="1868324" y="2908794"/>
                </a:cubicBezTo>
                <a:close/>
                <a:moveTo>
                  <a:pt x="7064629" y="2844659"/>
                </a:moveTo>
                <a:lnTo>
                  <a:pt x="7064629" y="3321606"/>
                </a:lnTo>
                <a:lnTo>
                  <a:pt x="7354379" y="3321606"/>
                </a:lnTo>
                <a:lnTo>
                  <a:pt x="7357309" y="3251285"/>
                </a:lnTo>
                <a:lnTo>
                  <a:pt x="7152856" y="3251285"/>
                </a:lnTo>
                <a:lnTo>
                  <a:pt x="7152856" y="3107712"/>
                </a:lnTo>
                <a:lnTo>
                  <a:pt x="7340380" y="3107712"/>
                </a:lnTo>
                <a:lnTo>
                  <a:pt x="7340380" y="3037717"/>
                </a:lnTo>
                <a:lnTo>
                  <a:pt x="7152856" y="3037717"/>
                </a:lnTo>
                <a:lnTo>
                  <a:pt x="7152856" y="2914654"/>
                </a:lnTo>
                <a:lnTo>
                  <a:pt x="7350147" y="2914654"/>
                </a:lnTo>
                <a:lnTo>
                  <a:pt x="7353728" y="2844659"/>
                </a:lnTo>
                <a:close/>
                <a:moveTo>
                  <a:pt x="5493005" y="2844659"/>
                </a:moveTo>
                <a:lnTo>
                  <a:pt x="5493005" y="3321606"/>
                </a:lnTo>
                <a:lnTo>
                  <a:pt x="5778196" y="3321606"/>
                </a:lnTo>
                <a:lnTo>
                  <a:pt x="5780801" y="3251285"/>
                </a:lnTo>
                <a:lnTo>
                  <a:pt x="5581232" y="3251285"/>
                </a:lnTo>
                <a:lnTo>
                  <a:pt x="5581232" y="2844659"/>
                </a:lnTo>
                <a:close/>
                <a:moveTo>
                  <a:pt x="3740405" y="2844659"/>
                </a:moveTo>
                <a:lnTo>
                  <a:pt x="3740405" y="3321606"/>
                </a:lnTo>
                <a:lnTo>
                  <a:pt x="3820493" y="3321606"/>
                </a:lnTo>
                <a:lnTo>
                  <a:pt x="3820493" y="3081342"/>
                </a:lnTo>
                <a:cubicBezTo>
                  <a:pt x="3820493" y="3058118"/>
                  <a:pt x="3819624" y="3017857"/>
                  <a:pt x="3817888" y="2960558"/>
                </a:cubicBezTo>
                <a:lnTo>
                  <a:pt x="3833515" y="2986278"/>
                </a:lnTo>
                <a:lnTo>
                  <a:pt x="4048711" y="3321606"/>
                </a:lnTo>
                <a:lnTo>
                  <a:pt x="4143775" y="3321606"/>
                </a:lnTo>
                <a:lnTo>
                  <a:pt x="4143775" y="2844659"/>
                </a:lnTo>
                <a:lnTo>
                  <a:pt x="4063361" y="2844659"/>
                </a:lnTo>
                <a:lnTo>
                  <a:pt x="4063361" y="3085900"/>
                </a:lnTo>
                <a:cubicBezTo>
                  <a:pt x="4063361" y="3088721"/>
                  <a:pt x="4064121" y="3127354"/>
                  <a:pt x="4065640" y="3201800"/>
                </a:cubicBezTo>
                <a:cubicBezTo>
                  <a:pt x="4062385" y="3196808"/>
                  <a:pt x="4056796" y="3188397"/>
                  <a:pt x="4048874" y="3176569"/>
                </a:cubicBezTo>
                <a:cubicBezTo>
                  <a:pt x="4040952" y="3164740"/>
                  <a:pt x="4035363" y="3156329"/>
                  <a:pt x="4032108" y="3151338"/>
                </a:cubicBezTo>
                <a:cubicBezTo>
                  <a:pt x="4020821" y="3133974"/>
                  <a:pt x="3989242" y="3085140"/>
                  <a:pt x="3937369" y="3004835"/>
                </a:cubicBezTo>
                <a:cubicBezTo>
                  <a:pt x="3885496" y="2924530"/>
                  <a:pt x="3851095" y="2871138"/>
                  <a:pt x="3834166" y="2844659"/>
                </a:cubicBezTo>
                <a:close/>
                <a:moveTo>
                  <a:pt x="3542658" y="2844659"/>
                </a:moveTo>
                <a:lnTo>
                  <a:pt x="3542658" y="3321606"/>
                </a:lnTo>
                <a:lnTo>
                  <a:pt x="3630886" y="3321606"/>
                </a:lnTo>
                <a:lnTo>
                  <a:pt x="3630886" y="2844659"/>
                </a:lnTo>
                <a:close/>
                <a:moveTo>
                  <a:pt x="3045080" y="2844659"/>
                </a:moveTo>
                <a:lnTo>
                  <a:pt x="3045080" y="3321606"/>
                </a:lnTo>
                <a:lnTo>
                  <a:pt x="3133307" y="3321606"/>
                </a:lnTo>
                <a:lnTo>
                  <a:pt x="3133307" y="3109340"/>
                </a:lnTo>
                <a:lnTo>
                  <a:pt x="3348828" y="3109340"/>
                </a:lnTo>
                <a:lnTo>
                  <a:pt x="3348828" y="3321606"/>
                </a:lnTo>
                <a:lnTo>
                  <a:pt x="3437056" y="3321606"/>
                </a:lnTo>
                <a:lnTo>
                  <a:pt x="3437056" y="2844659"/>
                </a:lnTo>
                <a:lnTo>
                  <a:pt x="3348828" y="2844659"/>
                </a:lnTo>
                <a:lnTo>
                  <a:pt x="3348828" y="3039670"/>
                </a:lnTo>
                <a:lnTo>
                  <a:pt x="3133307" y="3039670"/>
                </a:lnTo>
                <a:lnTo>
                  <a:pt x="3133307" y="2844659"/>
                </a:lnTo>
                <a:close/>
                <a:moveTo>
                  <a:pt x="5968492" y="2844333"/>
                </a:moveTo>
                <a:lnTo>
                  <a:pt x="5793014" y="3321606"/>
                </a:lnTo>
                <a:lnTo>
                  <a:pt x="5885148" y="3321606"/>
                </a:lnTo>
                <a:lnTo>
                  <a:pt x="5932680" y="3186824"/>
                </a:lnTo>
                <a:lnTo>
                  <a:pt x="6099693" y="3186824"/>
                </a:lnTo>
                <a:lnTo>
                  <a:pt x="6146899" y="3321606"/>
                </a:lnTo>
                <a:lnTo>
                  <a:pt x="6237406" y="3321606"/>
                </a:lnTo>
                <a:lnTo>
                  <a:pt x="6064532" y="2844333"/>
                </a:lnTo>
                <a:close/>
                <a:moveTo>
                  <a:pt x="2310892" y="2844333"/>
                </a:moveTo>
                <a:lnTo>
                  <a:pt x="2135414" y="3321606"/>
                </a:lnTo>
                <a:lnTo>
                  <a:pt x="2227548" y="3321606"/>
                </a:lnTo>
                <a:lnTo>
                  <a:pt x="2275080" y="3186824"/>
                </a:lnTo>
                <a:lnTo>
                  <a:pt x="2442093" y="3186824"/>
                </a:lnTo>
                <a:lnTo>
                  <a:pt x="2489300" y="3321606"/>
                </a:lnTo>
                <a:lnTo>
                  <a:pt x="2579806" y="3321606"/>
                </a:lnTo>
                <a:lnTo>
                  <a:pt x="2406932" y="2844333"/>
                </a:lnTo>
                <a:close/>
                <a:moveTo>
                  <a:pt x="4470843" y="2837822"/>
                </a:moveTo>
                <a:cubicBezTo>
                  <a:pt x="4420273" y="2837822"/>
                  <a:pt x="4376430" y="2848131"/>
                  <a:pt x="4339316" y="2868750"/>
                </a:cubicBezTo>
                <a:cubicBezTo>
                  <a:pt x="4302202" y="2889369"/>
                  <a:pt x="4274096" y="2918073"/>
                  <a:pt x="4254996" y="2954861"/>
                </a:cubicBezTo>
                <a:cubicBezTo>
                  <a:pt x="4235897" y="2991650"/>
                  <a:pt x="4226347" y="3034244"/>
                  <a:pt x="4226347" y="3082644"/>
                </a:cubicBezTo>
                <a:cubicBezTo>
                  <a:pt x="4226347" y="3158825"/>
                  <a:pt x="4246803" y="3218837"/>
                  <a:pt x="4287715" y="3262680"/>
                </a:cubicBezTo>
                <a:cubicBezTo>
                  <a:pt x="4328627" y="3306522"/>
                  <a:pt x="4385438" y="3328443"/>
                  <a:pt x="4458146" y="3328443"/>
                </a:cubicBezTo>
                <a:cubicBezTo>
                  <a:pt x="4488966" y="3328443"/>
                  <a:pt x="4517561" y="3325513"/>
                  <a:pt x="4543932" y="3319653"/>
                </a:cubicBezTo>
                <a:cubicBezTo>
                  <a:pt x="4570302" y="3313793"/>
                  <a:pt x="4598247" y="3304785"/>
                  <a:pt x="4627764" y="3292631"/>
                </a:cubicBezTo>
                <a:lnTo>
                  <a:pt x="4627764" y="3062459"/>
                </a:lnTo>
                <a:lnTo>
                  <a:pt x="4445450" y="3062459"/>
                </a:lnTo>
                <a:lnTo>
                  <a:pt x="4444798" y="3131804"/>
                </a:lnTo>
                <a:lnTo>
                  <a:pt x="4544746" y="3131804"/>
                </a:lnTo>
                <a:lnTo>
                  <a:pt x="4544746" y="3242495"/>
                </a:lnTo>
                <a:cubicBezTo>
                  <a:pt x="4520003" y="3252045"/>
                  <a:pt x="4492439" y="3256819"/>
                  <a:pt x="4462053" y="3256819"/>
                </a:cubicBezTo>
                <a:cubicBezTo>
                  <a:pt x="4414738" y="3256819"/>
                  <a:pt x="4378818" y="3241301"/>
                  <a:pt x="4354292" y="3210264"/>
                </a:cubicBezTo>
                <a:cubicBezTo>
                  <a:pt x="4329767" y="3179227"/>
                  <a:pt x="4317504" y="3137013"/>
                  <a:pt x="4317504" y="3083621"/>
                </a:cubicBezTo>
                <a:cubicBezTo>
                  <a:pt x="4317504" y="3029795"/>
                  <a:pt x="4331286" y="2987254"/>
                  <a:pt x="4358850" y="2956001"/>
                </a:cubicBezTo>
                <a:cubicBezTo>
                  <a:pt x="4386414" y="2924747"/>
                  <a:pt x="4424288" y="2909120"/>
                  <a:pt x="4472471" y="2909120"/>
                </a:cubicBezTo>
                <a:cubicBezTo>
                  <a:pt x="4512190" y="2909120"/>
                  <a:pt x="4551800" y="2919755"/>
                  <a:pt x="4591301" y="2941025"/>
                </a:cubicBezTo>
                <a:lnTo>
                  <a:pt x="4619950" y="2875261"/>
                </a:lnTo>
                <a:cubicBezTo>
                  <a:pt x="4578496" y="2850302"/>
                  <a:pt x="4528793" y="2837822"/>
                  <a:pt x="4470843" y="2837822"/>
                </a:cubicBezTo>
                <a:close/>
                <a:moveTo>
                  <a:pt x="2838571" y="2837822"/>
                </a:moveTo>
                <a:cubicBezTo>
                  <a:pt x="2769552" y="2837822"/>
                  <a:pt x="2713718" y="2860014"/>
                  <a:pt x="2671070" y="2904399"/>
                </a:cubicBezTo>
                <a:cubicBezTo>
                  <a:pt x="2628421" y="2948784"/>
                  <a:pt x="2607097" y="3007656"/>
                  <a:pt x="2607097" y="3081016"/>
                </a:cubicBezTo>
                <a:cubicBezTo>
                  <a:pt x="2607097" y="3158283"/>
                  <a:pt x="2627499" y="3218837"/>
                  <a:pt x="2668303" y="3262680"/>
                </a:cubicBezTo>
                <a:cubicBezTo>
                  <a:pt x="2709106" y="3306522"/>
                  <a:pt x="2764343" y="3328443"/>
                  <a:pt x="2834013" y="3328443"/>
                </a:cubicBezTo>
                <a:cubicBezTo>
                  <a:pt x="2888925" y="3328443"/>
                  <a:pt x="2934612" y="3317591"/>
                  <a:pt x="2971075" y="3295887"/>
                </a:cubicBezTo>
                <a:lnTo>
                  <a:pt x="2959355" y="3226868"/>
                </a:lnTo>
                <a:cubicBezTo>
                  <a:pt x="2920070" y="3246836"/>
                  <a:pt x="2880460" y="3256819"/>
                  <a:pt x="2840525" y="3256819"/>
                </a:cubicBezTo>
                <a:cubicBezTo>
                  <a:pt x="2794946" y="3256819"/>
                  <a:pt x="2759840" y="3241735"/>
                  <a:pt x="2735206" y="3211566"/>
                </a:cubicBezTo>
                <a:cubicBezTo>
                  <a:pt x="2710571" y="3181398"/>
                  <a:pt x="2698254" y="3138749"/>
                  <a:pt x="2698254" y="3083621"/>
                </a:cubicBezTo>
                <a:cubicBezTo>
                  <a:pt x="2698254" y="3030446"/>
                  <a:pt x="2711005" y="2988068"/>
                  <a:pt x="2736508" y="2956489"/>
                </a:cubicBezTo>
                <a:cubicBezTo>
                  <a:pt x="2762010" y="2924909"/>
                  <a:pt x="2796683" y="2909120"/>
                  <a:pt x="2840525" y="2909120"/>
                </a:cubicBezTo>
                <a:cubicBezTo>
                  <a:pt x="2878073" y="2909120"/>
                  <a:pt x="2915404" y="2920514"/>
                  <a:pt x="2952518" y="2943304"/>
                </a:cubicBezTo>
                <a:lnTo>
                  <a:pt x="2980191" y="2876564"/>
                </a:lnTo>
                <a:cubicBezTo>
                  <a:pt x="2941557" y="2850736"/>
                  <a:pt x="2894351" y="2837822"/>
                  <a:pt x="2838571" y="2837822"/>
                </a:cubicBezTo>
                <a:close/>
                <a:moveTo>
                  <a:pt x="1867998" y="2837822"/>
                </a:moveTo>
                <a:cubicBezTo>
                  <a:pt x="1796157" y="2837822"/>
                  <a:pt x="1739401" y="2859417"/>
                  <a:pt x="1697729" y="2902608"/>
                </a:cubicBezTo>
                <a:cubicBezTo>
                  <a:pt x="1656057" y="2945800"/>
                  <a:pt x="1635221" y="3005920"/>
                  <a:pt x="1635221" y="3082970"/>
                </a:cubicBezTo>
                <a:cubicBezTo>
                  <a:pt x="1635221" y="3159585"/>
                  <a:pt x="1656003" y="3219651"/>
                  <a:pt x="1697567" y="3263168"/>
                </a:cubicBezTo>
                <a:cubicBezTo>
                  <a:pt x="1739130" y="3306685"/>
                  <a:pt x="1795832" y="3328443"/>
                  <a:pt x="1867672" y="3328443"/>
                </a:cubicBezTo>
                <a:cubicBezTo>
                  <a:pt x="1939296" y="3328443"/>
                  <a:pt x="1995944" y="3306630"/>
                  <a:pt x="2037616" y="3263005"/>
                </a:cubicBezTo>
                <a:cubicBezTo>
                  <a:pt x="2079287" y="3219380"/>
                  <a:pt x="2100124" y="3159477"/>
                  <a:pt x="2100124" y="3083295"/>
                </a:cubicBezTo>
                <a:cubicBezTo>
                  <a:pt x="2100124" y="3006246"/>
                  <a:pt x="2079396" y="2946071"/>
                  <a:pt x="2037941" y="2902771"/>
                </a:cubicBezTo>
                <a:cubicBezTo>
                  <a:pt x="1996486" y="2859472"/>
                  <a:pt x="1939839" y="2837822"/>
                  <a:pt x="1867998" y="2837822"/>
                </a:cubicBezTo>
                <a:close/>
                <a:moveTo>
                  <a:pt x="7585863" y="2836194"/>
                </a:moveTo>
                <a:cubicBezTo>
                  <a:pt x="7535075" y="2836194"/>
                  <a:pt x="7494326" y="2847914"/>
                  <a:pt x="7463614" y="2871355"/>
                </a:cubicBezTo>
                <a:cubicBezTo>
                  <a:pt x="7432903" y="2894795"/>
                  <a:pt x="7417547" y="2928111"/>
                  <a:pt x="7417547" y="2971302"/>
                </a:cubicBezTo>
                <a:cubicBezTo>
                  <a:pt x="7417547" y="3032942"/>
                  <a:pt x="7449561" y="3075048"/>
                  <a:pt x="7513588" y="3097620"/>
                </a:cubicBezTo>
                <a:cubicBezTo>
                  <a:pt x="7518580" y="3099573"/>
                  <a:pt x="7526773" y="3102340"/>
                  <a:pt x="7538168" y="3105922"/>
                </a:cubicBezTo>
                <a:cubicBezTo>
                  <a:pt x="7549562" y="3109503"/>
                  <a:pt x="7561771" y="3113193"/>
                  <a:pt x="7574794" y="3116991"/>
                </a:cubicBezTo>
                <a:cubicBezTo>
                  <a:pt x="7587816" y="3120789"/>
                  <a:pt x="7595738" y="3123122"/>
                  <a:pt x="7598560" y="3123990"/>
                </a:cubicBezTo>
                <a:cubicBezTo>
                  <a:pt x="7638495" y="3135493"/>
                  <a:pt x="7658463" y="3156221"/>
                  <a:pt x="7658463" y="3186173"/>
                </a:cubicBezTo>
                <a:cubicBezTo>
                  <a:pt x="7658463" y="3208745"/>
                  <a:pt x="7651300" y="3226054"/>
                  <a:pt x="7636976" y="3238100"/>
                </a:cubicBezTo>
                <a:cubicBezTo>
                  <a:pt x="7622651" y="3250145"/>
                  <a:pt x="7601490" y="3256168"/>
                  <a:pt x="7573491" y="3256168"/>
                </a:cubicBezTo>
                <a:cubicBezTo>
                  <a:pt x="7550702" y="3256168"/>
                  <a:pt x="7527316" y="3252696"/>
                  <a:pt x="7503333" y="3245750"/>
                </a:cubicBezTo>
                <a:cubicBezTo>
                  <a:pt x="7479350" y="3238805"/>
                  <a:pt x="7457158" y="3229689"/>
                  <a:pt x="7436755" y="3218403"/>
                </a:cubicBezTo>
                <a:lnTo>
                  <a:pt x="7415268" y="3288399"/>
                </a:lnTo>
                <a:cubicBezTo>
                  <a:pt x="7460847" y="3314878"/>
                  <a:pt x="7512394" y="3328117"/>
                  <a:pt x="7569910" y="3328117"/>
                </a:cubicBezTo>
                <a:cubicBezTo>
                  <a:pt x="7624388" y="3328117"/>
                  <a:pt x="7667687" y="3315909"/>
                  <a:pt x="7699809" y="3291492"/>
                </a:cubicBezTo>
                <a:cubicBezTo>
                  <a:pt x="7731932" y="3267075"/>
                  <a:pt x="7747992" y="3232185"/>
                  <a:pt x="7747992" y="3186824"/>
                </a:cubicBezTo>
                <a:cubicBezTo>
                  <a:pt x="7747992" y="3148842"/>
                  <a:pt x="7738606" y="3119215"/>
                  <a:pt x="7719831" y="3097945"/>
                </a:cubicBezTo>
                <a:cubicBezTo>
                  <a:pt x="7701057" y="3076675"/>
                  <a:pt x="7669857" y="3058878"/>
                  <a:pt x="7626232" y="3044553"/>
                </a:cubicBezTo>
                <a:cubicBezTo>
                  <a:pt x="7620155" y="3042600"/>
                  <a:pt x="7606916" y="3038368"/>
                  <a:pt x="7586514" y="3031856"/>
                </a:cubicBezTo>
                <a:cubicBezTo>
                  <a:pt x="7566112" y="3025345"/>
                  <a:pt x="7553306" y="3021113"/>
                  <a:pt x="7548097" y="3019159"/>
                </a:cubicBezTo>
                <a:cubicBezTo>
                  <a:pt x="7521836" y="3011129"/>
                  <a:pt x="7508705" y="2993874"/>
                  <a:pt x="7508705" y="2967395"/>
                </a:cubicBezTo>
                <a:cubicBezTo>
                  <a:pt x="7509573" y="2945908"/>
                  <a:pt x="7516681" y="2930552"/>
                  <a:pt x="7530029" y="2921328"/>
                </a:cubicBezTo>
                <a:cubicBezTo>
                  <a:pt x="7543377" y="2912104"/>
                  <a:pt x="7563182" y="2907492"/>
                  <a:pt x="7589444" y="2907492"/>
                </a:cubicBezTo>
                <a:cubicBezTo>
                  <a:pt x="7625907" y="2907492"/>
                  <a:pt x="7665408" y="2917042"/>
                  <a:pt x="7707948" y="2936141"/>
                </a:cubicBezTo>
                <a:lnTo>
                  <a:pt x="7734644" y="2871680"/>
                </a:lnTo>
                <a:cubicBezTo>
                  <a:pt x="7692972" y="2848023"/>
                  <a:pt x="7643379" y="2836194"/>
                  <a:pt x="7585863" y="2836194"/>
                </a:cubicBezTo>
                <a:close/>
                <a:moveTo>
                  <a:pt x="6823863" y="2836194"/>
                </a:moveTo>
                <a:cubicBezTo>
                  <a:pt x="6773075" y="2836194"/>
                  <a:pt x="6732326" y="2847914"/>
                  <a:pt x="6701614" y="2871355"/>
                </a:cubicBezTo>
                <a:cubicBezTo>
                  <a:pt x="6670903" y="2894795"/>
                  <a:pt x="6655547" y="2928111"/>
                  <a:pt x="6655547" y="2971302"/>
                </a:cubicBezTo>
                <a:cubicBezTo>
                  <a:pt x="6655547" y="3032942"/>
                  <a:pt x="6687561" y="3075048"/>
                  <a:pt x="6751588" y="3097620"/>
                </a:cubicBezTo>
                <a:cubicBezTo>
                  <a:pt x="6756580" y="3099573"/>
                  <a:pt x="6764773" y="3102340"/>
                  <a:pt x="6776168" y="3105922"/>
                </a:cubicBezTo>
                <a:cubicBezTo>
                  <a:pt x="6787562" y="3109503"/>
                  <a:pt x="6799771" y="3113193"/>
                  <a:pt x="6812794" y="3116991"/>
                </a:cubicBezTo>
                <a:cubicBezTo>
                  <a:pt x="6825816" y="3120789"/>
                  <a:pt x="6833738" y="3123122"/>
                  <a:pt x="6836560" y="3123990"/>
                </a:cubicBezTo>
                <a:cubicBezTo>
                  <a:pt x="6876495" y="3135493"/>
                  <a:pt x="6896463" y="3156221"/>
                  <a:pt x="6896463" y="3186173"/>
                </a:cubicBezTo>
                <a:cubicBezTo>
                  <a:pt x="6896463" y="3208745"/>
                  <a:pt x="6889300" y="3226054"/>
                  <a:pt x="6874976" y="3238100"/>
                </a:cubicBezTo>
                <a:cubicBezTo>
                  <a:pt x="6860651" y="3250145"/>
                  <a:pt x="6839490" y="3256168"/>
                  <a:pt x="6811491" y="3256168"/>
                </a:cubicBezTo>
                <a:cubicBezTo>
                  <a:pt x="6788702" y="3256168"/>
                  <a:pt x="6765316" y="3252696"/>
                  <a:pt x="6741333" y="3245750"/>
                </a:cubicBezTo>
                <a:cubicBezTo>
                  <a:pt x="6717350" y="3238805"/>
                  <a:pt x="6695158" y="3229689"/>
                  <a:pt x="6674755" y="3218403"/>
                </a:cubicBezTo>
                <a:lnTo>
                  <a:pt x="6653268" y="3288399"/>
                </a:lnTo>
                <a:cubicBezTo>
                  <a:pt x="6698847" y="3314878"/>
                  <a:pt x="6750394" y="3328117"/>
                  <a:pt x="6807910" y="3328117"/>
                </a:cubicBezTo>
                <a:cubicBezTo>
                  <a:pt x="6862388" y="3328117"/>
                  <a:pt x="6905687" y="3315909"/>
                  <a:pt x="6937809" y="3291492"/>
                </a:cubicBezTo>
                <a:cubicBezTo>
                  <a:pt x="6969932" y="3267075"/>
                  <a:pt x="6985992" y="3232185"/>
                  <a:pt x="6985992" y="3186824"/>
                </a:cubicBezTo>
                <a:cubicBezTo>
                  <a:pt x="6985992" y="3148842"/>
                  <a:pt x="6976606" y="3119215"/>
                  <a:pt x="6957831" y="3097945"/>
                </a:cubicBezTo>
                <a:cubicBezTo>
                  <a:pt x="6939057" y="3076675"/>
                  <a:pt x="6907857" y="3058878"/>
                  <a:pt x="6864232" y="3044553"/>
                </a:cubicBezTo>
                <a:cubicBezTo>
                  <a:pt x="6858155" y="3042600"/>
                  <a:pt x="6844916" y="3038368"/>
                  <a:pt x="6824514" y="3031856"/>
                </a:cubicBezTo>
                <a:cubicBezTo>
                  <a:pt x="6804112" y="3025345"/>
                  <a:pt x="6791306" y="3021113"/>
                  <a:pt x="6786097" y="3019159"/>
                </a:cubicBezTo>
                <a:cubicBezTo>
                  <a:pt x="6759836" y="3011129"/>
                  <a:pt x="6746705" y="2993874"/>
                  <a:pt x="6746705" y="2967395"/>
                </a:cubicBezTo>
                <a:cubicBezTo>
                  <a:pt x="6747573" y="2945908"/>
                  <a:pt x="6754681" y="2930552"/>
                  <a:pt x="6768029" y="2921328"/>
                </a:cubicBezTo>
                <a:cubicBezTo>
                  <a:pt x="6781377" y="2912104"/>
                  <a:pt x="6801182" y="2907492"/>
                  <a:pt x="6827444" y="2907492"/>
                </a:cubicBezTo>
                <a:cubicBezTo>
                  <a:pt x="6863907" y="2907492"/>
                  <a:pt x="6903408" y="2917042"/>
                  <a:pt x="6945948" y="2936141"/>
                </a:cubicBezTo>
                <a:lnTo>
                  <a:pt x="6972644" y="2871680"/>
                </a:lnTo>
                <a:cubicBezTo>
                  <a:pt x="6930972" y="2848023"/>
                  <a:pt x="6881379" y="2836194"/>
                  <a:pt x="6823863" y="2836194"/>
                </a:cubicBezTo>
                <a:close/>
                <a:moveTo>
                  <a:pt x="6433338" y="2836194"/>
                </a:moveTo>
                <a:cubicBezTo>
                  <a:pt x="6382550" y="2836194"/>
                  <a:pt x="6341801" y="2847914"/>
                  <a:pt x="6311089" y="2871355"/>
                </a:cubicBezTo>
                <a:cubicBezTo>
                  <a:pt x="6280378" y="2894795"/>
                  <a:pt x="6265022" y="2928111"/>
                  <a:pt x="6265022" y="2971302"/>
                </a:cubicBezTo>
                <a:cubicBezTo>
                  <a:pt x="6265022" y="3032942"/>
                  <a:pt x="6297036" y="3075048"/>
                  <a:pt x="6361063" y="3097620"/>
                </a:cubicBezTo>
                <a:cubicBezTo>
                  <a:pt x="6366055" y="3099573"/>
                  <a:pt x="6374248" y="3102340"/>
                  <a:pt x="6385643" y="3105922"/>
                </a:cubicBezTo>
                <a:cubicBezTo>
                  <a:pt x="6397037" y="3109503"/>
                  <a:pt x="6409246" y="3113193"/>
                  <a:pt x="6422269" y="3116991"/>
                </a:cubicBezTo>
                <a:cubicBezTo>
                  <a:pt x="6435291" y="3120789"/>
                  <a:pt x="6443213" y="3123122"/>
                  <a:pt x="6446035" y="3123990"/>
                </a:cubicBezTo>
                <a:cubicBezTo>
                  <a:pt x="6485970" y="3135493"/>
                  <a:pt x="6505938" y="3156221"/>
                  <a:pt x="6505938" y="3186173"/>
                </a:cubicBezTo>
                <a:cubicBezTo>
                  <a:pt x="6505938" y="3208745"/>
                  <a:pt x="6498775" y="3226054"/>
                  <a:pt x="6484451" y="3238100"/>
                </a:cubicBezTo>
                <a:cubicBezTo>
                  <a:pt x="6470126" y="3250145"/>
                  <a:pt x="6448965" y="3256168"/>
                  <a:pt x="6420966" y="3256168"/>
                </a:cubicBezTo>
                <a:cubicBezTo>
                  <a:pt x="6398177" y="3256168"/>
                  <a:pt x="6374791" y="3252696"/>
                  <a:pt x="6350808" y="3245750"/>
                </a:cubicBezTo>
                <a:cubicBezTo>
                  <a:pt x="6326825" y="3238805"/>
                  <a:pt x="6304633" y="3229689"/>
                  <a:pt x="6284230" y="3218403"/>
                </a:cubicBezTo>
                <a:lnTo>
                  <a:pt x="6262743" y="3288399"/>
                </a:lnTo>
                <a:cubicBezTo>
                  <a:pt x="6308322" y="3314878"/>
                  <a:pt x="6359869" y="3328117"/>
                  <a:pt x="6417385" y="3328117"/>
                </a:cubicBezTo>
                <a:cubicBezTo>
                  <a:pt x="6471863" y="3328117"/>
                  <a:pt x="6515162" y="3315909"/>
                  <a:pt x="6547284" y="3291492"/>
                </a:cubicBezTo>
                <a:cubicBezTo>
                  <a:pt x="6579407" y="3267075"/>
                  <a:pt x="6595467" y="3232185"/>
                  <a:pt x="6595467" y="3186824"/>
                </a:cubicBezTo>
                <a:cubicBezTo>
                  <a:pt x="6595467" y="3148842"/>
                  <a:pt x="6586081" y="3119215"/>
                  <a:pt x="6567306" y="3097945"/>
                </a:cubicBezTo>
                <a:cubicBezTo>
                  <a:pt x="6548532" y="3076675"/>
                  <a:pt x="6517332" y="3058878"/>
                  <a:pt x="6473707" y="3044553"/>
                </a:cubicBezTo>
                <a:cubicBezTo>
                  <a:pt x="6467630" y="3042600"/>
                  <a:pt x="6454391" y="3038368"/>
                  <a:pt x="6433989" y="3031856"/>
                </a:cubicBezTo>
                <a:cubicBezTo>
                  <a:pt x="6413587" y="3025345"/>
                  <a:pt x="6400781" y="3021113"/>
                  <a:pt x="6395572" y="3019159"/>
                </a:cubicBezTo>
                <a:cubicBezTo>
                  <a:pt x="6369311" y="3011129"/>
                  <a:pt x="6356180" y="2993874"/>
                  <a:pt x="6356180" y="2967395"/>
                </a:cubicBezTo>
                <a:cubicBezTo>
                  <a:pt x="6357048" y="2945908"/>
                  <a:pt x="6364156" y="2930552"/>
                  <a:pt x="6377504" y="2921328"/>
                </a:cubicBezTo>
                <a:cubicBezTo>
                  <a:pt x="6390852" y="2912104"/>
                  <a:pt x="6410657" y="2907492"/>
                  <a:pt x="6436919" y="2907492"/>
                </a:cubicBezTo>
                <a:cubicBezTo>
                  <a:pt x="6473382" y="2907492"/>
                  <a:pt x="6512883" y="2917042"/>
                  <a:pt x="6555423" y="2936141"/>
                </a:cubicBezTo>
                <a:lnTo>
                  <a:pt x="6582119" y="2871680"/>
                </a:lnTo>
                <a:cubicBezTo>
                  <a:pt x="6540447" y="2848023"/>
                  <a:pt x="6490854" y="2836194"/>
                  <a:pt x="6433338" y="2836194"/>
                </a:cubicBezTo>
                <a:close/>
                <a:moveTo>
                  <a:pt x="5240090" y="2713420"/>
                </a:moveTo>
                <a:cubicBezTo>
                  <a:pt x="5153323" y="2713420"/>
                  <a:pt x="5083132" y="2741319"/>
                  <a:pt x="5029517" y="2797117"/>
                </a:cubicBezTo>
                <a:cubicBezTo>
                  <a:pt x="4975901" y="2852915"/>
                  <a:pt x="4949093" y="2926926"/>
                  <a:pt x="4949093" y="3019150"/>
                </a:cubicBezTo>
                <a:cubicBezTo>
                  <a:pt x="4949093" y="3116285"/>
                  <a:pt x="4974741" y="3192411"/>
                  <a:pt x="5026038" y="3247527"/>
                </a:cubicBezTo>
                <a:cubicBezTo>
                  <a:pt x="5077334" y="3302643"/>
                  <a:pt x="5146775" y="3330201"/>
                  <a:pt x="5234360" y="3330201"/>
                </a:cubicBezTo>
                <a:cubicBezTo>
                  <a:pt x="5303391" y="3330201"/>
                  <a:pt x="5360827" y="3316558"/>
                  <a:pt x="5406666" y="3289273"/>
                </a:cubicBezTo>
                <a:lnTo>
                  <a:pt x="5391932" y="3202506"/>
                </a:lnTo>
                <a:cubicBezTo>
                  <a:pt x="5342545" y="3227609"/>
                  <a:pt x="5292750" y="3240160"/>
                  <a:pt x="5242545" y="3240160"/>
                </a:cubicBezTo>
                <a:cubicBezTo>
                  <a:pt x="5185247" y="3240160"/>
                  <a:pt x="5141113" y="3221197"/>
                  <a:pt x="5110144" y="3183270"/>
                </a:cubicBezTo>
                <a:cubicBezTo>
                  <a:pt x="5079175" y="3145344"/>
                  <a:pt x="5063691" y="3091729"/>
                  <a:pt x="5063691" y="3022424"/>
                </a:cubicBezTo>
                <a:cubicBezTo>
                  <a:pt x="5063691" y="2955576"/>
                  <a:pt x="5079721" y="2902301"/>
                  <a:pt x="5111781" y="2862602"/>
                </a:cubicBezTo>
                <a:cubicBezTo>
                  <a:pt x="5143841" y="2822902"/>
                  <a:pt x="5187429" y="2803052"/>
                  <a:pt x="5242545" y="2803052"/>
                </a:cubicBezTo>
                <a:cubicBezTo>
                  <a:pt x="5289749" y="2803052"/>
                  <a:pt x="5336679" y="2817376"/>
                  <a:pt x="5383337" y="2846026"/>
                </a:cubicBezTo>
                <a:lnTo>
                  <a:pt x="5418125" y="2762124"/>
                </a:lnTo>
                <a:cubicBezTo>
                  <a:pt x="5369558" y="2729655"/>
                  <a:pt x="5310213" y="2713420"/>
                  <a:pt x="5240090" y="2713420"/>
                </a:cubicBezTo>
                <a:close/>
                <a:moveTo>
                  <a:pt x="1401515" y="2713420"/>
                </a:moveTo>
                <a:cubicBezTo>
                  <a:pt x="1314748" y="2713420"/>
                  <a:pt x="1244557" y="2741319"/>
                  <a:pt x="1190942" y="2797117"/>
                </a:cubicBezTo>
                <a:cubicBezTo>
                  <a:pt x="1137326" y="2852915"/>
                  <a:pt x="1110519" y="2926926"/>
                  <a:pt x="1110519" y="3019150"/>
                </a:cubicBezTo>
                <a:cubicBezTo>
                  <a:pt x="1110519" y="3116285"/>
                  <a:pt x="1136167" y="3192411"/>
                  <a:pt x="1187463" y="3247527"/>
                </a:cubicBezTo>
                <a:cubicBezTo>
                  <a:pt x="1238759" y="3302643"/>
                  <a:pt x="1308200" y="3330201"/>
                  <a:pt x="1395785" y="3330201"/>
                </a:cubicBezTo>
                <a:cubicBezTo>
                  <a:pt x="1464816" y="3330201"/>
                  <a:pt x="1522252" y="3316558"/>
                  <a:pt x="1568091" y="3289273"/>
                </a:cubicBezTo>
                <a:lnTo>
                  <a:pt x="1553357" y="3202506"/>
                </a:lnTo>
                <a:cubicBezTo>
                  <a:pt x="1503971" y="3227609"/>
                  <a:pt x="1454175" y="3240160"/>
                  <a:pt x="1403970" y="3240160"/>
                </a:cubicBezTo>
                <a:cubicBezTo>
                  <a:pt x="1346672" y="3240160"/>
                  <a:pt x="1302538" y="3221197"/>
                  <a:pt x="1271569" y="3183270"/>
                </a:cubicBezTo>
                <a:cubicBezTo>
                  <a:pt x="1240601" y="3145344"/>
                  <a:pt x="1225116" y="3091729"/>
                  <a:pt x="1225116" y="3022424"/>
                </a:cubicBezTo>
                <a:cubicBezTo>
                  <a:pt x="1225116" y="2955576"/>
                  <a:pt x="1241146" y="2902301"/>
                  <a:pt x="1273206" y="2862602"/>
                </a:cubicBezTo>
                <a:cubicBezTo>
                  <a:pt x="1305267" y="2822902"/>
                  <a:pt x="1348854" y="2803052"/>
                  <a:pt x="1403970" y="2803052"/>
                </a:cubicBezTo>
                <a:cubicBezTo>
                  <a:pt x="1451174" y="2803052"/>
                  <a:pt x="1498104" y="2817376"/>
                  <a:pt x="1544762" y="2846026"/>
                </a:cubicBezTo>
                <a:lnTo>
                  <a:pt x="1579550" y="2762124"/>
                </a:lnTo>
                <a:cubicBezTo>
                  <a:pt x="1530983" y="2729655"/>
                  <a:pt x="1471638" y="2713420"/>
                  <a:pt x="1401515" y="2713420"/>
                </a:cubicBezTo>
                <a:close/>
                <a:moveTo>
                  <a:pt x="6237283" y="1902034"/>
                </a:moveTo>
                <a:lnTo>
                  <a:pt x="6237283" y="2052890"/>
                </a:lnTo>
                <a:cubicBezTo>
                  <a:pt x="6223526" y="2082302"/>
                  <a:pt x="6200636" y="2107326"/>
                  <a:pt x="6168615" y="2127962"/>
                </a:cubicBezTo>
                <a:cubicBezTo>
                  <a:pt x="6136594" y="2148598"/>
                  <a:pt x="6098998" y="2158916"/>
                  <a:pt x="6055829" y="2158916"/>
                </a:cubicBezTo>
                <a:cubicBezTo>
                  <a:pt x="6019775" y="2158916"/>
                  <a:pt x="5992024" y="2150021"/>
                  <a:pt x="5972574" y="2132231"/>
                </a:cubicBezTo>
                <a:cubicBezTo>
                  <a:pt x="5953124" y="2114442"/>
                  <a:pt x="5943399" y="2088943"/>
                  <a:pt x="5943399" y="2055736"/>
                </a:cubicBezTo>
                <a:cubicBezTo>
                  <a:pt x="5943399" y="2007348"/>
                  <a:pt x="5960951" y="1972243"/>
                  <a:pt x="5996056" y="1950422"/>
                </a:cubicBezTo>
                <a:cubicBezTo>
                  <a:pt x="6031160" y="1928600"/>
                  <a:pt x="6086427" y="1914368"/>
                  <a:pt x="6161855" y="1907726"/>
                </a:cubicBezTo>
                <a:cubicBezTo>
                  <a:pt x="6163753" y="1907726"/>
                  <a:pt x="6176442" y="1906778"/>
                  <a:pt x="6199925" y="1904880"/>
                </a:cubicBezTo>
                <a:cubicBezTo>
                  <a:pt x="6223407" y="1902983"/>
                  <a:pt x="6235860" y="1902034"/>
                  <a:pt x="6237283" y="1902034"/>
                </a:cubicBezTo>
                <a:close/>
                <a:moveTo>
                  <a:pt x="4855619" y="1617400"/>
                </a:moveTo>
                <a:cubicBezTo>
                  <a:pt x="4919661" y="1617400"/>
                  <a:pt x="4967812" y="1639459"/>
                  <a:pt x="5000070" y="1683577"/>
                </a:cubicBezTo>
                <a:cubicBezTo>
                  <a:pt x="5032329" y="1727696"/>
                  <a:pt x="5048458" y="1797905"/>
                  <a:pt x="5048458" y="1894206"/>
                </a:cubicBezTo>
                <a:cubicBezTo>
                  <a:pt x="5046560" y="2064512"/>
                  <a:pt x="4982992" y="2149665"/>
                  <a:pt x="4857753" y="2149665"/>
                </a:cubicBezTo>
                <a:cubicBezTo>
                  <a:pt x="4800352" y="2149665"/>
                  <a:pt x="4754929" y="2126894"/>
                  <a:pt x="4721485" y="2081353"/>
                </a:cubicBezTo>
                <a:cubicBezTo>
                  <a:pt x="4688040" y="2035812"/>
                  <a:pt x="4671318" y="1969634"/>
                  <a:pt x="4671318" y="1882821"/>
                </a:cubicBezTo>
                <a:cubicBezTo>
                  <a:pt x="4671318" y="1795533"/>
                  <a:pt x="4688040" y="1729475"/>
                  <a:pt x="4721485" y="1684645"/>
                </a:cubicBezTo>
                <a:cubicBezTo>
                  <a:pt x="4754929" y="1639815"/>
                  <a:pt x="4799640" y="1617400"/>
                  <a:pt x="4855619" y="1617400"/>
                </a:cubicBezTo>
                <a:close/>
                <a:moveTo>
                  <a:pt x="3995248" y="1615977"/>
                </a:moveTo>
                <a:cubicBezTo>
                  <a:pt x="4059290" y="1615977"/>
                  <a:pt x="4107204" y="1638747"/>
                  <a:pt x="4138988" y="1684289"/>
                </a:cubicBezTo>
                <a:cubicBezTo>
                  <a:pt x="4170772" y="1729830"/>
                  <a:pt x="4186664" y="1796008"/>
                  <a:pt x="4186664" y="1882821"/>
                </a:cubicBezTo>
                <a:cubicBezTo>
                  <a:pt x="4186664" y="1968686"/>
                  <a:pt x="4170772" y="2034626"/>
                  <a:pt x="4138988" y="2080641"/>
                </a:cubicBezTo>
                <a:cubicBezTo>
                  <a:pt x="4107204" y="2126657"/>
                  <a:pt x="4059765" y="2149665"/>
                  <a:pt x="3996671" y="2149665"/>
                </a:cubicBezTo>
                <a:cubicBezTo>
                  <a:pt x="3933103" y="2149665"/>
                  <a:pt x="3885190" y="2126657"/>
                  <a:pt x="3852931" y="2080641"/>
                </a:cubicBezTo>
                <a:cubicBezTo>
                  <a:pt x="3820672" y="2034626"/>
                  <a:pt x="3804543" y="1968923"/>
                  <a:pt x="3804543" y="1883533"/>
                </a:cubicBezTo>
                <a:cubicBezTo>
                  <a:pt x="3804543" y="1796719"/>
                  <a:pt x="3820554" y="1730423"/>
                  <a:pt x="3852575" y="1684645"/>
                </a:cubicBezTo>
                <a:cubicBezTo>
                  <a:pt x="3884596" y="1638866"/>
                  <a:pt x="3932154" y="1615977"/>
                  <a:pt x="3995248" y="1615977"/>
                </a:cubicBezTo>
                <a:close/>
                <a:moveTo>
                  <a:pt x="5422216" y="1494296"/>
                </a:moveTo>
                <a:lnTo>
                  <a:pt x="5422216" y="2276327"/>
                </a:lnTo>
                <a:lnTo>
                  <a:pt x="5608652" y="2276327"/>
                </a:lnTo>
                <a:lnTo>
                  <a:pt x="5608652" y="1494296"/>
                </a:lnTo>
                <a:close/>
                <a:moveTo>
                  <a:pt x="7039081" y="1475083"/>
                </a:moveTo>
                <a:cubicBezTo>
                  <a:pt x="7010143" y="1475083"/>
                  <a:pt x="6982984" y="1477692"/>
                  <a:pt x="6957604" y="1482910"/>
                </a:cubicBezTo>
                <a:cubicBezTo>
                  <a:pt x="6932224" y="1488129"/>
                  <a:pt x="6910877" y="1494533"/>
                  <a:pt x="6893562" y="1502123"/>
                </a:cubicBezTo>
                <a:cubicBezTo>
                  <a:pt x="6876246" y="1509714"/>
                  <a:pt x="6859880" y="1519320"/>
                  <a:pt x="6844462" y="1530942"/>
                </a:cubicBezTo>
                <a:cubicBezTo>
                  <a:pt x="6829045" y="1542565"/>
                  <a:pt x="6816948" y="1553002"/>
                  <a:pt x="6808171" y="1562252"/>
                </a:cubicBezTo>
                <a:cubicBezTo>
                  <a:pt x="6799395" y="1571503"/>
                  <a:pt x="6790263" y="1582058"/>
                  <a:pt x="6780775" y="1593918"/>
                </a:cubicBezTo>
                <a:lnTo>
                  <a:pt x="6759428" y="1494296"/>
                </a:lnTo>
                <a:lnTo>
                  <a:pt x="6608572" y="1494296"/>
                </a:lnTo>
                <a:lnTo>
                  <a:pt x="6608572" y="2276327"/>
                </a:lnTo>
                <a:lnTo>
                  <a:pt x="6795007" y="2276327"/>
                </a:lnTo>
                <a:lnTo>
                  <a:pt x="6795007" y="1897053"/>
                </a:lnTo>
                <a:cubicBezTo>
                  <a:pt x="6795007" y="1830164"/>
                  <a:pt x="6800463" y="1772763"/>
                  <a:pt x="6811374" y="1724849"/>
                </a:cubicBezTo>
                <a:cubicBezTo>
                  <a:pt x="6826080" y="1692591"/>
                  <a:pt x="6847664" y="1666499"/>
                  <a:pt x="6876128" y="1646575"/>
                </a:cubicBezTo>
                <a:cubicBezTo>
                  <a:pt x="6904591" y="1626651"/>
                  <a:pt x="6938510" y="1616688"/>
                  <a:pt x="6977884" y="1616688"/>
                </a:cubicBezTo>
                <a:cubicBezTo>
                  <a:pt x="7026272" y="1616688"/>
                  <a:pt x="7059717" y="1633766"/>
                  <a:pt x="7078218" y="1667922"/>
                </a:cubicBezTo>
                <a:cubicBezTo>
                  <a:pt x="7096719" y="1702079"/>
                  <a:pt x="7105970" y="1754024"/>
                  <a:pt x="7105970" y="1823759"/>
                </a:cubicBezTo>
                <a:lnTo>
                  <a:pt x="7105970" y="2276327"/>
                </a:lnTo>
                <a:lnTo>
                  <a:pt x="7292405" y="2276327"/>
                </a:lnTo>
                <a:lnTo>
                  <a:pt x="7292405" y="1818778"/>
                </a:lnTo>
                <a:cubicBezTo>
                  <a:pt x="7297149" y="1777981"/>
                  <a:pt x="7306162" y="1743113"/>
                  <a:pt x="7319445" y="1714175"/>
                </a:cubicBezTo>
                <a:cubicBezTo>
                  <a:pt x="7351229" y="1648710"/>
                  <a:pt x="7403412" y="1615977"/>
                  <a:pt x="7475993" y="1615977"/>
                </a:cubicBezTo>
                <a:cubicBezTo>
                  <a:pt x="7523432" y="1615977"/>
                  <a:pt x="7555572" y="1632936"/>
                  <a:pt x="7572413" y="1666855"/>
                </a:cubicBezTo>
                <a:cubicBezTo>
                  <a:pt x="7589254" y="1700774"/>
                  <a:pt x="7597674" y="1755922"/>
                  <a:pt x="7597674" y="1832298"/>
                </a:cubicBezTo>
                <a:lnTo>
                  <a:pt x="7597674" y="2276327"/>
                </a:lnTo>
                <a:lnTo>
                  <a:pt x="7784821" y="2276327"/>
                </a:lnTo>
                <a:lnTo>
                  <a:pt x="7784821" y="1776795"/>
                </a:lnTo>
                <a:cubicBezTo>
                  <a:pt x="7784821" y="1677173"/>
                  <a:pt x="7763829" y="1601982"/>
                  <a:pt x="7721846" y="1551223"/>
                </a:cubicBezTo>
                <a:cubicBezTo>
                  <a:pt x="7679862" y="1500463"/>
                  <a:pt x="7614041" y="1475083"/>
                  <a:pt x="7524381" y="1475083"/>
                </a:cubicBezTo>
                <a:cubicBezTo>
                  <a:pt x="7469826" y="1475083"/>
                  <a:pt x="7420253" y="1485994"/>
                  <a:pt x="7375660" y="1507816"/>
                </a:cubicBezTo>
                <a:cubicBezTo>
                  <a:pt x="7331067" y="1529638"/>
                  <a:pt x="7294777" y="1560710"/>
                  <a:pt x="7266788" y="1601034"/>
                </a:cubicBezTo>
                <a:cubicBezTo>
                  <a:pt x="7251607" y="1567352"/>
                  <a:pt x="7225397" y="1537940"/>
                  <a:pt x="7188158" y="1512797"/>
                </a:cubicBezTo>
                <a:cubicBezTo>
                  <a:pt x="7150918" y="1487654"/>
                  <a:pt x="7101226" y="1475083"/>
                  <a:pt x="7039081" y="1475083"/>
                </a:cubicBezTo>
                <a:close/>
                <a:moveTo>
                  <a:pt x="6122006" y="1475083"/>
                </a:moveTo>
                <a:cubicBezTo>
                  <a:pt x="6014794" y="1475083"/>
                  <a:pt x="5915173" y="1494770"/>
                  <a:pt x="5823141" y="1534145"/>
                </a:cubicBezTo>
                <a:cubicBezTo>
                  <a:pt x="5823615" y="1535093"/>
                  <a:pt x="5831443" y="1556441"/>
                  <a:pt x="5846623" y="1598187"/>
                </a:cubicBezTo>
                <a:cubicBezTo>
                  <a:pt x="5861803" y="1639933"/>
                  <a:pt x="5869631" y="1661518"/>
                  <a:pt x="5870105" y="1662941"/>
                </a:cubicBezTo>
                <a:cubicBezTo>
                  <a:pt x="5963560" y="1627362"/>
                  <a:pt x="6042072" y="1609573"/>
                  <a:pt x="6105640" y="1609573"/>
                </a:cubicBezTo>
                <a:cubicBezTo>
                  <a:pt x="6150232" y="1609573"/>
                  <a:pt x="6183440" y="1620365"/>
                  <a:pt x="6205262" y="1641950"/>
                </a:cubicBezTo>
                <a:cubicBezTo>
                  <a:pt x="6227084" y="1663534"/>
                  <a:pt x="6237995" y="1698046"/>
                  <a:pt x="6237995" y="1745485"/>
                </a:cubicBezTo>
                <a:lnTo>
                  <a:pt x="6237995" y="1786757"/>
                </a:lnTo>
                <a:cubicBezTo>
                  <a:pt x="6225660" y="1788180"/>
                  <a:pt x="6208820" y="1789841"/>
                  <a:pt x="6187472" y="1791738"/>
                </a:cubicBezTo>
                <a:cubicBezTo>
                  <a:pt x="6166125" y="1793636"/>
                  <a:pt x="6146912" y="1795533"/>
                  <a:pt x="6129834" y="1797431"/>
                </a:cubicBezTo>
                <a:cubicBezTo>
                  <a:pt x="6112756" y="1799328"/>
                  <a:pt x="6096864" y="1801226"/>
                  <a:pt x="6082158" y="1803124"/>
                </a:cubicBezTo>
                <a:cubicBezTo>
                  <a:pt x="5974945" y="1813560"/>
                  <a:pt x="5894774" y="1838347"/>
                  <a:pt x="5841642" y="1877484"/>
                </a:cubicBezTo>
                <a:cubicBezTo>
                  <a:pt x="5788510" y="1916621"/>
                  <a:pt x="5761945" y="1976750"/>
                  <a:pt x="5761945" y="2057871"/>
                </a:cubicBezTo>
                <a:cubicBezTo>
                  <a:pt x="5761945" y="2133299"/>
                  <a:pt x="5784359" y="2191056"/>
                  <a:pt x="5829189" y="2231142"/>
                </a:cubicBezTo>
                <a:cubicBezTo>
                  <a:pt x="5874019" y="2271228"/>
                  <a:pt x="5932725" y="2291270"/>
                  <a:pt x="6005306" y="2291270"/>
                </a:cubicBezTo>
                <a:cubicBezTo>
                  <a:pt x="6058438" y="2291270"/>
                  <a:pt x="6103624" y="2282376"/>
                  <a:pt x="6140863" y="2264586"/>
                </a:cubicBezTo>
                <a:cubicBezTo>
                  <a:pt x="6178103" y="2246796"/>
                  <a:pt x="6216173" y="2218926"/>
                  <a:pt x="6255073" y="2180975"/>
                </a:cubicBezTo>
                <a:cubicBezTo>
                  <a:pt x="6255073" y="2182872"/>
                  <a:pt x="6260054" y="2198765"/>
                  <a:pt x="6270016" y="2228651"/>
                </a:cubicBezTo>
                <a:cubicBezTo>
                  <a:pt x="6279978" y="2258538"/>
                  <a:pt x="6285197" y="2274430"/>
                  <a:pt x="6285671" y="2276327"/>
                </a:cubicBezTo>
                <a:lnTo>
                  <a:pt x="6423718" y="2276327"/>
                </a:lnTo>
                <a:lnTo>
                  <a:pt x="6423718" y="1766121"/>
                </a:lnTo>
                <a:cubicBezTo>
                  <a:pt x="6423718" y="1663653"/>
                  <a:pt x="6399762" y="1589530"/>
                  <a:pt x="6351848" y="1543751"/>
                </a:cubicBezTo>
                <a:cubicBezTo>
                  <a:pt x="6303935" y="1497972"/>
                  <a:pt x="6227321" y="1475083"/>
                  <a:pt x="6122006" y="1475083"/>
                </a:cubicBezTo>
                <a:close/>
                <a:moveTo>
                  <a:pt x="3999517" y="1475083"/>
                </a:moveTo>
                <a:cubicBezTo>
                  <a:pt x="3878548" y="1475083"/>
                  <a:pt x="3784856" y="1511492"/>
                  <a:pt x="3718442" y="1584311"/>
                </a:cubicBezTo>
                <a:cubicBezTo>
                  <a:pt x="3652027" y="1657130"/>
                  <a:pt x="3618820" y="1756633"/>
                  <a:pt x="3618820" y="1882821"/>
                </a:cubicBezTo>
                <a:cubicBezTo>
                  <a:pt x="3618820" y="2005214"/>
                  <a:pt x="3652027" y="2103887"/>
                  <a:pt x="3718442" y="2178840"/>
                </a:cubicBezTo>
                <a:cubicBezTo>
                  <a:pt x="3784856" y="2253794"/>
                  <a:pt x="3875939" y="2291270"/>
                  <a:pt x="3991690" y="2291270"/>
                </a:cubicBezTo>
                <a:cubicBezTo>
                  <a:pt x="4112185" y="2291270"/>
                  <a:pt x="4205877" y="2254387"/>
                  <a:pt x="4272766" y="2180619"/>
                </a:cubicBezTo>
                <a:cubicBezTo>
                  <a:pt x="4339655" y="2106852"/>
                  <a:pt x="4373099" y="2007585"/>
                  <a:pt x="4373099" y="1882821"/>
                </a:cubicBezTo>
                <a:cubicBezTo>
                  <a:pt x="4373099" y="1759480"/>
                  <a:pt x="4340011" y="1660688"/>
                  <a:pt x="4273833" y="1586446"/>
                </a:cubicBezTo>
                <a:cubicBezTo>
                  <a:pt x="4207656" y="1512204"/>
                  <a:pt x="4116217" y="1475083"/>
                  <a:pt x="3999517" y="1475083"/>
                </a:cubicBezTo>
                <a:close/>
                <a:moveTo>
                  <a:pt x="3196674" y="1475083"/>
                </a:moveTo>
                <a:cubicBezTo>
                  <a:pt x="3099424" y="1475083"/>
                  <a:pt x="3010950" y="1514457"/>
                  <a:pt x="2931253" y="1593206"/>
                </a:cubicBezTo>
                <a:lnTo>
                  <a:pt x="2910616" y="1494296"/>
                </a:lnTo>
                <a:lnTo>
                  <a:pt x="2760473" y="1494296"/>
                </a:lnTo>
                <a:lnTo>
                  <a:pt x="2760473" y="2276327"/>
                </a:lnTo>
                <a:lnTo>
                  <a:pt x="2946908" y="2276327"/>
                </a:lnTo>
                <a:lnTo>
                  <a:pt x="2946908" y="1895630"/>
                </a:lnTo>
                <a:cubicBezTo>
                  <a:pt x="2946908" y="1818778"/>
                  <a:pt x="2951414" y="1761852"/>
                  <a:pt x="2960428" y="1724849"/>
                </a:cubicBezTo>
                <a:cubicBezTo>
                  <a:pt x="2975608" y="1693540"/>
                  <a:pt x="2999921" y="1667567"/>
                  <a:pt x="3033365" y="1646931"/>
                </a:cubicBezTo>
                <a:cubicBezTo>
                  <a:pt x="3066810" y="1626295"/>
                  <a:pt x="3103693" y="1615977"/>
                  <a:pt x="3144017" y="1615977"/>
                </a:cubicBezTo>
                <a:cubicBezTo>
                  <a:pt x="3195725" y="1615977"/>
                  <a:pt x="3231541" y="1631632"/>
                  <a:pt x="3251466" y="1662941"/>
                </a:cubicBezTo>
                <a:cubicBezTo>
                  <a:pt x="3271390" y="1694251"/>
                  <a:pt x="3281589" y="1741453"/>
                  <a:pt x="3282064" y="1804547"/>
                </a:cubicBezTo>
                <a:lnTo>
                  <a:pt x="3282064" y="2276327"/>
                </a:lnTo>
                <a:lnTo>
                  <a:pt x="3469211" y="2276327"/>
                </a:lnTo>
                <a:lnTo>
                  <a:pt x="3469211" y="1781776"/>
                </a:lnTo>
                <a:cubicBezTo>
                  <a:pt x="3469211" y="1682154"/>
                  <a:pt x="3446558" y="1606133"/>
                  <a:pt x="3401254" y="1553713"/>
                </a:cubicBezTo>
                <a:cubicBezTo>
                  <a:pt x="3355950" y="1501293"/>
                  <a:pt x="3287757" y="1475083"/>
                  <a:pt x="3196674" y="1475083"/>
                </a:cubicBezTo>
                <a:close/>
                <a:moveTo>
                  <a:pt x="5422216" y="1221047"/>
                </a:moveTo>
                <a:lnTo>
                  <a:pt x="5422216" y="1380442"/>
                </a:lnTo>
                <a:lnTo>
                  <a:pt x="5609363" y="1380442"/>
                </a:lnTo>
                <a:lnTo>
                  <a:pt x="5609363" y="1221047"/>
                </a:lnTo>
                <a:close/>
                <a:moveTo>
                  <a:pt x="5227777" y="1194007"/>
                </a:moveTo>
                <a:lnTo>
                  <a:pt x="5041342" y="1206104"/>
                </a:lnTo>
                <a:lnTo>
                  <a:pt x="5041342" y="1458717"/>
                </a:lnTo>
                <a:cubicBezTo>
                  <a:pt x="5041342" y="1501886"/>
                  <a:pt x="5043714" y="1546716"/>
                  <a:pt x="5048458" y="1593206"/>
                </a:cubicBezTo>
                <a:cubicBezTo>
                  <a:pt x="5002442" y="1514457"/>
                  <a:pt x="4923931" y="1475083"/>
                  <a:pt x="4812923" y="1475083"/>
                </a:cubicBezTo>
                <a:cubicBezTo>
                  <a:pt x="4710930" y="1475083"/>
                  <a:pt x="4630877" y="1511967"/>
                  <a:pt x="4572764" y="1585734"/>
                </a:cubicBezTo>
                <a:cubicBezTo>
                  <a:pt x="4514651" y="1659502"/>
                  <a:pt x="4485595" y="1757108"/>
                  <a:pt x="4485595" y="1878551"/>
                </a:cubicBezTo>
                <a:cubicBezTo>
                  <a:pt x="4485595" y="2003790"/>
                  <a:pt x="4514770" y="2103887"/>
                  <a:pt x="4573120" y="2178840"/>
                </a:cubicBezTo>
                <a:cubicBezTo>
                  <a:pt x="4631470" y="2253794"/>
                  <a:pt x="4711641" y="2291270"/>
                  <a:pt x="4813635" y="2291270"/>
                </a:cubicBezTo>
                <a:cubicBezTo>
                  <a:pt x="4842098" y="2291270"/>
                  <a:pt x="4868071" y="2288543"/>
                  <a:pt x="4891554" y="2283087"/>
                </a:cubicBezTo>
                <a:cubicBezTo>
                  <a:pt x="4915036" y="2277632"/>
                  <a:pt x="4934486" y="2271228"/>
                  <a:pt x="4949904" y="2263874"/>
                </a:cubicBezTo>
                <a:cubicBezTo>
                  <a:pt x="4965321" y="2256521"/>
                  <a:pt x="4979671" y="2246796"/>
                  <a:pt x="4992954" y="2234700"/>
                </a:cubicBezTo>
                <a:cubicBezTo>
                  <a:pt x="5006237" y="2222603"/>
                  <a:pt x="5016318" y="2211929"/>
                  <a:pt x="5023197" y="2202678"/>
                </a:cubicBezTo>
                <a:cubicBezTo>
                  <a:pt x="5030075" y="2193428"/>
                  <a:pt x="5037547" y="2182398"/>
                  <a:pt x="5045612" y="2169590"/>
                </a:cubicBezTo>
                <a:lnTo>
                  <a:pt x="5066247" y="2276327"/>
                </a:lnTo>
                <a:lnTo>
                  <a:pt x="5227777" y="2276327"/>
                </a:lnTo>
                <a:close/>
                <a:moveTo>
                  <a:pt x="1688125" y="604910"/>
                </a:moveTo>
                <a:cubicBezTo>
                  <a:pt x="1198654" y="604910"/>
                  <a:pt x="801859" y="1021744"/>
                  <a:pt x="801859" y="1535935"/>
                </a:cubicBezTo>
                <a:cubicBezTo>
                  <a:pt x="801859" y="2050126"/>
                  <a:pt x="1198654" y="2466959"/>
                  <a:pt x="1688125" y="2466959"/>
                </a:cubicBezTo>
                <a:cubicBezTo>
                  <a:pt x="1718718" y="2466959"/>
                  <a:pt x="1748947" y="2465331"/>
                  <a:pt x="1778741" y="2462152"/>
                </a:cubicBezTo>
                <a:lnTo>
                  <a:pt x="1842015" y="2452008"/>
                </a:lnTo>
                <a:lnTo>
                  <a:pt x="1873787" y="2448038"/>
                </a:lnTo>
                <a:lnTo>
                  <a:pt x="1886683" y="2442657"/>
                </a:lnTo>
                <a:lnTo>
                  <a:pt x="1931200" y="2430632"/>
                </a:lnTo>
                <a:lnTo>
                  <a:pt x="1929767" y="2424679"/>
                </a:lnTo>
                <a:lnTo>
                  <a:pt x="1949304" y="2416527"/>
                </a:lnTo>
                <a:lnTo>
                  <a:pt x="1961348" y="2407493"/>
                </a:lnTo>
                <a:lnTo>
                  <a:pt x="2007807" y="2377882"/>
                </a:lnTo>
                <a:cubicBezTo>
                  <a:pt x="2057049" y="2335191"/>
                  <a:pt x="2088436" y="2270584"/>
                  <a:pt x="2088436" y="2198276"/>
                </a:cubicBezTo>
                <a:cubicBezTo>
                  <a:pt x="2088436" y="2069728"/>
                  <a:pt x="1989238" y="1965520"/>
                  <a:pt x="1866870" y="1965520"/>
                </a:cubicBezTo>
                <a:lnTo>
                  <a:pt x="1850142" y="1967291"/>
                </a:lnTo>
                <a:lnTo>
                  <a:pt x="1846649" y="1968581"/>
                </a:lnTo>
                <a:cubicBezTo>
                  <a:pt x="1832635" y="1972818"/>
                  <a:pt x="1817660" y="1976467"/>
                  <a:pt x="1801903" y="1979449"/>
                </a:cubicBezTo>
                <a:lnTo>
                  <a:pt x="1790976" y="1980436"/>
                </a:lnTo>
                <a:lnTo>
                  <a:pt x="1780626" y="1983811"/>
                </a:lnTo>
                <a:lnTo>
                  <a:pt x="1763740" y="1993439"/>
                </a:lnTo>
                <a:lnTo>
                  <a:pt x="1688125" y="2001447"/>
                </a:lnTo>
                <a:cubicBezTo>
                  <a:pt x="1443389" y="2001447"/>
                  <a:pt x="1244992" y="1793030"/>
                  <a:pt x="1244992" y="1535935"/>
                </a:cubicBezTo>
                <a:cubicBezTo>
                  <a:pt x="1244992" y="1278839"/>
                  <a:pt x="1443389" y="1070422"/>
                  <a:pt x="1688125" y="1070422"/>
                </a:cubicBezTo>
                <a:cubicBezTo>
                  <a:pt x="1932861" y="1070422"/>
                  <a:pt x="2131258" y="1278839"/>
                  <a:pt x="2131258" y="1535935"/>
                </a:cubicBezTo>
                <a:lnTo>
                  <a:pt x="2130354" y="1545363"/>
                </a:lnTo>
                <a:lnTo>
                  <a:pt x="2131502" y="1545374"/>
                </a:lnTo>
                <a:lnTo>
                  <a:pt x="2131502" y="2084756"/>
                </a:lnTo>
                <a:lnTo>
                  <a:pt x="2136186" y="2084756"/>
                </a:lnTo>
                <a:lnTo>
                  <a:pt x="2134410" y="2103639"/>
                </a:lnTo>
                <a:cubicBezTo>
                  <a:pt x="2134410" y="2233990"/>
                  <a:pt x="2232904" y="2339661"/>
                  <a:pt x="2354400" y="2339661"/>
                </a:cubicBezTo>
                <a:cubicBezTo>
                  <a:pt x="2475897" y="2339661"/>
                  <a:pt x="2574391" y="2233990"/>
                  <a:pt x="2574391" y="2103639"/>
                </a:cubicBezTo>
                <a:lnTo>
                  <a:pt x="2572616" y="2084756"/>
                </a:lnTo>
                <a:lnTo>
                  <a:pt x="2574389" y="2084756"/>
                </a:lnTo>
                <a:lnTo>
                  <a:pt x="2574389" y="1535953"/>
                </a:lnTo>
                <a:lnTo>
                  <a:pt x="2574391" y="1535935"/>
                </a:lnTo>
                <a:lnTo>
                  <a:pt x="2574389" y="1535917"/>
                </a:lnTo>
                <a:lnTo>
                  <a:pt x="2574389" y="1485183"/>
                </a:lnTo>
                <a:lnTo>
                  <a:pt x="2571951" y="1485183"/>
                </a:lnTo>
                <a:lnTo>
                  <a:pt x="2569815" y="1440743"/>
                </a:lnTo>
                <a:cubicBezTo>
                  <a:pt x="2524429" y="971267"/>
                  <a:pt x="2147004" y="604910"/>
                  <a:pt x="1688125" y="604910"/>
                </a:cubicBezTo>
                <a:close/>
                <a:moveTo>
                  <a:pt x="1779563" y="0"/>
                </a:moveTo>
                <a:lnTo>
                  <a:pt x="7153422" y="0"/>
                </a:lnTo>
                <a:cubicBezTo>
                  <a:pt x="8136248" y="0"/>
                  <a:pt x="8932985" y="796737"/>
                  <a:pt x="8932985" y="1779563"/>
                </a:cubicBezTo>
                <a:cubicBezTo>
                  <a:pt x="8932985" y="2762389"/>
                  <a:pt x="8136248" y="3559126"/>
                  <a:pt x="7153422" y="3559126"/>
                </a:cubicBezTo>
                <a:lnTo>
                  <a:pt x="1779563" y="3559126"/>
                </a:lnTo>
                <a:cubicBezTo>
                  <a:pt x="796737" y="3559126"/>
                  <a:pt x="0" y="2762389"/>
                  <a:pt x="0" y="1779563"/>
                </a:cubicBezTo>
                <a:cubicBezTo>
                  <a:pt x="0" y="796737"/>
                  <a:pt x="796737" y="0"/>
                  <a:pt x="177956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8A44D7-40CC-2BF1-36B0-0CEA9AB2EC7C}"/>
              </a:ext>
            </a:extLst>
          </p:cNvPr>
          <p:cNvSpPr txBox="1"/>
          <p:nvPr/>
        </p:nvSpPr>
        <p:spPr>
          <a:xfrm>
            <a:off x="0" y="6634153"/>
            <a:ext cx="109728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NEET &amp; IIT-JEE</a:t>
            </a:r>
          </a:p>
          <a:p>
            <a:pPr algn="ctr"/>
            <a:endParaRPr lang="en-US" sz="1400" b="1" cap="small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54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VIII-XII – ALL SUBJ &amp; BOARD</a:t>
            </a:r>
          </a:p>
          <a:p>
            <a:pPr algn="ctr"/>
            <a:endParaRPr lang="en-US" sz="1400" b="1" cap="small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54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AI, IT – SCHOOL KIDS to ENGG</a:t>
            </a:r>
          </a:p>
          <a:p>
            <a:pPr algn="ctr"/>
            <a:endParaRPr lang="en-US" sz="1400" b="1" cap="small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54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BCom, BBA, CA, CMA, CS, CFA</a:t>
            </a:r>
          </a:p>
          <a:p>
            <a:pPr algn="ctr"/>
            <a:endParaRPr lang="en-US" sz="1400" b="1" cap="small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48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Grooming, Spoken Eng, Ielts, Toefl</a:t>
            </a:r>
            <a:endParaRPr lang="en-US" sz="4000" b="1" cap="small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AF4BD-3D46-30C6-4279-05EE8C744D95}"/>
              </a:ext>
            </a:extLst>
          </p:cNvPr>
          <p:cNvSpPr/>
          <p:nvPr/>
        </p:nvSpPr>
        <p:spPr>
          <a:xfrm>
            <a:off x="329161" y="6544524"/>
            <a:ext cx="10304339" cy="5246220"/>
          </a:xfrm>
          <a:prstGeom prst="rect">
            <a:avLst/>
          </a:prstGeom>
          <a:noFill/>
          <a:ln w="57150" cmpd="thickThin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>
              <a:ln>
                <a:solidFill>
                  <a:srgbClr val="8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9163DA-2C8B-A5C1-9680-29AC87B21745}"/>
              </a:ext>
            </a:extLst>
          </p:cNvPr>
          <p:cNvSpPr/>
          <p:nvPr/>
        </p:nvSpPr>
        <p:spPr>
          <a:xfrm>
            <a:off x="1962363" y="5588937"/>
            <a:ext cx="839207" cy="783164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583522-4E4E-36FB-30F8-4C4E45C0B861}"/>
              </a:ext>
            </a:extLst>
          </p:cNvPr>
          <p:cNvSpPr txBox="1"/>
          <p:nvPr/>
        </p:nvSpPr>
        <p:spPr>
          <a:xfrm>
            <a:off x="821396" y="3923862"/>
            <a:ext cx="914400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sz="3600" dirty="0">
                <a:solidFill>
                  <a:srgbClr val="0000FF"/>
                </a:solidFill>
              </a:rPr>
              <a:t>N-1/25 </a:t>
            </a:r>
            <a:r>
              <a:rPr lang="en-US" sz="6000" dirty="0">
                <a:solidFill>
                  <a:srgbClr val="0000FF"/>
                </a:solidFill>
              </a:rPr>
              <a:t>Patuli</a:t>
            </a:r>
            <a:r>
              <a:rPr lang="en-US" sz="3600" dirty="0">
                <a:solidFill>
                  <a:srgbClr val="0000FF"/>
                </a:solidFill>
              </a:rPr>
              <a:t>, Kol 94</a:t>
            </a:r>
          </a:p>
          <a:p>
            <a:pPr algn="ctr"/>
            <a:r>
              <a:rPr lang="en-US" sz="3600" dirty="0">
                <a:solidFill>
                  <a:srgbClr val="0000FF"/>
                </a:solidFill>
              </a:rPr>
              <a:t>Near Fire Brigade &amp; Krishi Vikas</a:t>
            </a:r>
          </a:p>
          <a:p>
            <a:pPr algn="ctr"/>
            <a:endParaRPr lang="en-US" sz="900" dirty="0">
              <a:solidFill>
                <a:srgbClr val="0000FF"/>
              </a:solidFill>
            </a:endParaRPr>
          </a:p>
          <a:p>
            <a:pPr algn="ctr"/>
            <a:r>
              <a:rPr lang="en-US" sz="6000" dirty="0">
                <a:solidFill>
                  <a:srgbClr val="0000FF"/>
                </a:solidFill>
              </a:rPr>
              <a:t>9073 700094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FCCDF36-B161-FFBE-0563-5F5282B17F61}"/>
              </a:ext>
            </a:extLst>
          </p:cNvPr>
          <p:cNvSpPr/>
          <p:nvPr/>
        </p:nvSpPr>
        <p:spPr>
          <a:xfrm>
            <a:off x="8061539" y="5568498"/>
            <a:ext cx="858403" cy="783164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6F09F1-4E2D-4ACC-D2DC-4F837FE0D145}"/>
              </a:ext>
            </a:extLst>
          </p:cNvPr>
          <p:cNvSpPr txBox="1"/>
          <p:nvPr/>
        </p:nvSpPr>
        <p:spPr>
          <a:xfrm>
            <a:off x="3312855" y="15800789"/>
            <a:ext cx="4575154" cy="576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* Conditions Apply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E9589B-F13A-C133-BE0D-CB0C5BA253D3}"/>
              </a:ext>
            </a:extLst>
          </p:cNvPr>
          <p:cNvSpPr txBox="1"/>
          <p:nvPr/>
        </p:nvSpPr>
        <p:spPr>
          <a:xfrm>
            <a:off x="0" y="11735770"/>
            <a:ext cx="10972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small" dirty="0">
                <a:solidFill>
                  <a:srgbClr val="0000FF"/>
                </a:solidFill>
                <a:latin typeface="Oxygen" panose="02000503000000000000" pitchFamily="2" charset="0"/>
              </a:rPr>
              <a:t>Best Teachers, Study Materials, </a:t>
            </a:r>
          </a:p>
          <a:p>
            <a:pPr algn="ctr"/>
            <a:r>
              <a:rPr lang="en-US" sz="4000" b="1" cap="small" dirty="0">
                <a:solidFill>
                  <a:srgbClr val="0000FF"/>
                </a:solidFill>
                <a:latin typeface="Oxygen" panose="02000503000000000000" pitchFamily="2" charset="0"/>
              </a:rPr>
              <a:t>Mock Test, PTM, Doubt Clearing, Counselling</a:t>
            </a:r>
          </a:p>
          <a:p>
            <a:pPr algn="ctr"/>
            <a:r>
              <a:rPr lang="en-US" sz="4000" b="1" cap="small" dirty="0">
                <a:solidFill>
                  <a:srgbClr val="0000FF"/>
                </a:solidFill>
                <a:latin typeface="Oxygen" panose="02000503000000000000" pitchFamily="2" charset="0"/>
              </a:rPr>
              <a:t>Smart Classrooms, AC, CCTV </a:t>
            </a:r>
            <a:r>
              <a:rPr lang="en-US" sz="2800" b="1" cap="small" dirty="0">
                <a:solidFill>
                  <a:srgbClr val="0000FF"/>
                </a:solidFill>
                <a:latin typeface="Oxygen" panose="02000503000000000000" pitchFamily="2" charset="0"/>
              </a:rPr>
              <a:t>* as reqd</a:t>
            </a:r>
            <a:endParaRPr lang="en-US" sz="4000" b="1" cap="small" dirty="0">
              <a:solidFill>
                <a:srgbClr val="0000FF"/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884BA-8C51-C216-7357-3CB0828ECF28}"/>
              </a:ext>
            </a:extLst>
          </p:cNvPr>
          <p:cNvSpPr txBox="1"/>
          <p:nvPr/>
        </p:nvSpPr>
        <p:spPr>
          <a:xfrm>
            <a:off x="3383517" y="13662597"/>
            <a:ext cx="41997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Own Edtech App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118F91-68BF-161F-6F9A-7A2762CBB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528" y="13696066"/>
            <a:ext cx="712330" cy="729290"/>
          </a:xfrm>
          <a:prstGeom prst="rect">
            <a:avLst/>
          </a:prstGeom>
        </p:spPr>
      </p:pic>
      <p:sp>
        <p:nvSpPr>
          <p:cNvPr id="5" name="32-Point Star 20">
            <a:extLst>
              <a:ext uri="{FF2B5EF4-FFF2-40B4-BE49-F238E27FC236}">
                <a16:creationId xmlns:a16="http://schemas.microsoft.com/office/drawing/2014/main" id="{34634DC3-DD77-71B3-3102-CECD7B0FC2B8}"/>
              </a:ext>
            </a:extLst>
          </p:cNvPr>
          <p:cNvSpPr/>
          <p:nvPr/>
        </p:nvSpPr>
        <p:spPr>
          <a:xfrm>
            <a:off x="6650248" y="14546802"/>
            <a:ext cx="3853513" cy="1695209"/>
          </a:xfrm>
          <a:prstGeom prst="star32">
            <a:avLst/>
          </a:prstGeom>
          <a:solidFill>
            <a:srgbClr val="FF0000"/>
          </a:solidFill>
          <a:ln w="1238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 </a:t>
            </a:r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endParaRPr lang="en-US" sz="24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3AEBCA8-DB96-8E2E-E562-C086CB5C7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471" y="13527311"/>
            <a:ext cx="1057275" cy="1066800"/>
          </a:xfrm>
          <a:prstGeom prst="rect">
            <a:avLst/>
          </a:prstGeom>
        </p:spPr>
      </p:pic>
      <p:sp>
        <p:nvSpPr>
          <p:cNvPr id="12" name="32-Point Star 20">
            <a:extLst>
              <a:ext uri="{FF2B5EF4-FFF2-40B4-BE49-F238E27FC236}">
                <a16:creationId xmlns:a16="http://schemas.microsoft.com/office/drawing/2014/main" id="{5CDFC97C-CA0E-C2B7-7B7B-BC9077127782}"/>
              </a:ext>
            </a:extLst>
          </p:cNvPr>
          <p:cNvSpPr/>
          <p:nvPr/>
        </p:nvSpPr>
        <p:spPr>
          <a:xfrm>
            <a:off x="393997" y="14546802"/>
            <a:ext cx="3853513" cy="1695209"/>
          </a:xfrm>
          <a:prstGeom prst="star32">
            <a:avLst/>
          </a:prstGeom>
          <a:solidFill>
            <a:srgbClr val="FF0000"/>
          </a:solidFill>
          <a:ln w="1238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 </a:t>
            </a:r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endParaRPr lang="en-US" sz="24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97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53</TotalTime>
  <Words>85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10</cp:revision>
  <dcterms:created xsi:type="dcterms:W3CDTF">2023-07-26T17:15:57Z</dcterms:created>
  <dcterms:modified xsi:type="dcterms:W3CDTF">2023-07-28T10:45:03Z</dcterms:modified>
</cp:coreProperties>
</file>