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2" y="-12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" y="-2134"/>
            <a:ext cx="25603200" cy="3800150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844781" y="34605030"/>
            <a:ext cx="2651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600" b="1" dirty="0">
                <a:solidFill>
                  <a:srgbClr val="C00000"/>
                </a:solidFill>
                <a:latin typeface="Oxygen" panose="02000503000000000000" pitchFamily="2" charset="0"/>
              </a:rPr>
              <a:t>Scan          	 </a:t>
            </a:r>
            <a:r>
              <a:rPr lang="en-AU" sz="7200" b="1" dirty="0">
                <a:solidFill>
                  <a:srgbClr val="C00000"/>
                </a:solidFill>
                <a:latin typeface="Oxygen" panose="02000503000000000000" pitchFamily="2" charset="0"/>
              </a:rPr>
              <a:t>&amp; follow  on</a:t>
            </a:r>
            <a:r>
              <a:rPr lang="en-AU" sz="9600" b="1" dirty="0">
                <a:solidFill>
                  <a:srgbClr val="C00000"/>
                </a:solidFill>
                <a:latin typeface="Oxygen" panose="02000503000000000000" pitchFamily="2" charset="0"/>
              </a:rPr>
              <a:t>              </a:t>
            </a:r>
            <a:r>
              <a:rPr lang="en-AU" sz="7200" b="1" dirty="0">
                <a:solidFill>
                  <a:srgbClr val="C00000"/>
                </a:solidFill>
                <a:latin typeface="Oxygen" panose="02000503000000000000" pitchFamily="2" charset="0"/>
              </a:rPr>
              <a:t>for</a:t>
            </a:r>
            <a:r>
              <a:rPr lang="en-AU" sz="9600" b="1" dirty="0">
                <a:solidFill>
                  <a:srgbClr val="C00000"/>
                </a:solidFill>
                <a:latin typeface="Oxygen" panose="02000503000000000000" pitchFamily="2" charset="0"/>
              </a:rPr>
              <a:t> Discounts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76" y="34056984"/>
            <a:ext cx="3434504" cy="343450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13492664" y="34056984"/>
            <a:ext cx="3636736" cy="3571747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32-Point Star 20">
            <a:extLst>
              <a:ext uri="{FF2B5EF4-FFF2-40B4-BE49-F238E27FC236}">
                <a16:creationId xmlns:a16="http://schemas.microsoft.com/office/drawing/2014/main" id="{7CB66069-D8E9-F2C7-9AD3-5AA7D196038D}"/>
              </a:ext>
            </a:extLst>
          </p:cNvPr>
          <p:cNvSpPr/>
          <p:nvPr/>
        </p:nvSpPr>
        <p:spPr>
          <a:xfrm>
            <a:off x="13284438" y="34442219"/>
            <a:ext cx="11473981" cy="6863969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Multiple Subjects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3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OFF </a:t>
            </a:r>
          </a:p>
        </p:txBody>
      </p:sp>
      <p:sp>
        <p:nvSpPr>
          <p:cNvPr id="22" name="32-Point Star 20">
            <a:extLst>
              <a:ext uri="{FF2B5EF4-FFF2-40B4-BE49-F238E27FC236}">
                <a16:creationId xmlns:a16="http://schemas.microsoft.com/office/drawing/2014/main" id="{27B3160F-A75B-8EA9-DA5A-4C9CA776A3C7}"/>
              </a:ext>
            </a:extLst>
          </p:cNvPr>
          <p:cNvSpPr/>
          <p:nvPr/>
        </p:nvSpPr>
        <p:spPr>
          <a:xfrm>
            <a:off x="844784" y="34428083"/>
            <a:ext cx="11473981" cy="6878105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 &amp; get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3800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4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40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7634653"/>
            <a:ext cx="25603742" cy="35717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3" y="49174192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Whatsapp Icon PNGs for Free Download">
            <a:extLst>
              <a:ext uri="{FF2B5EF4-FFF2-40B4-BE49-F238E27FC236}">
                <a16:creationId xmlns:a16="http://schemas.microsoft.com/office/drawing/2014/main" id="{8D93D5ED-A01E-3CD6-9414-417E0D80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62" y="41034251"/>
            <a:ext cx="2040290" cy="204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8505058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BF57FB15-815A-46AF-E8A6-0E5631F08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8797" y="42280640"/>
            <a:ext cx="1880222" cy="188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1" y="49526796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0DEC7B9-194E-F031-1DB8-C5157DEC4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1253" r="3396" b="1253"/>
          <a:stretch>
            <a:fillRect/>
          </a:stretch>
        </p:blipFill>
        <p:spPr>
          <a:xfrm>
            <a:off x="19730717" y="38544579"/>
            <a:ext cx="2688714" cy="2768671"/>
          </a:xfrm>
          <a:custGeom>
            <a:avLst/>
            <a:gdLst>
              <a:gd name="connsiteX0" fmla="*/ 1789340 w 3578678"/>
              <a:gd name="connsiteY0" fmla="*/ 0 h 3685101"/>
              <a:gd name="connsiteX1" fmla="*/ 3578678 w 3578678"/>
              <a:gd name="connsiteY1" fmla="*/ 1842550 h 3685101"/>
              <a:gd name="connsiteX2" fmla="*/ 1789340 w 3578678"/>
              <a:gd name="connsiteY2" fmla="*/ 3685101 h 3685101"/>
              <a:gd name="connsiteX3" fmla="*/ 0 w 3578678"/>
              <a:gd name="connsiteY3" fmla="*/ 1842550 h 3685101"/>
              <a:gd name="connsiteX4" fmla="*/ 1789340 w 3578678"/>
              <a:gd name="connsiteY4" fmla="*/ 0 h 36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678" h="3685101">
                <a:moveTo>
                  <a:pt x="1789340" y="0"/>
                </a:moveTo>
                <a:cubicBezTo>
                  <a:pt x="2777566" y="0"/>
                  <a:pt x="3578678" y="824938"/>
                  <a:pt x="3578678" y="1842550"/>
                </a:cubicBezTo>
                <a:cubicBezTo>
                  <a:pt x="3578678" y="2860162"/>
                  <a:pt x="2777566" y="3685101"/>
                  <a:pt x="1789340" y="3685101"/>
                </a:cubicBezTo>
                <a:cubicBezTo>
                  <a:pt x="801112" y="3685101"/>
                  <a:pt x="0" y="2860162"/>
                  <a:pt x="0" y="1842550"/>
                </a:cubicBezTo>
                <a:cubicBezTo>
                  <a:pt x="0" y="824938"/>
                  <a:pt x="801112" y="0"/>
                  <a:pt x="1789340" y="0"/>
                </a:cubicBezTo>
                <a:close/>
              </a:path>
            </a:pathLst>
          </a:custGeom>
          <a:solidFill>
            <a:schemeClr val="tx1"/>
          </a:solidFill>
        </p:spPr>
      </p:pic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84" y="38348616"/>
            <a:ext cx="2268896" cy="25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BAA325-E4F7-5621-A90D-36898CCBEB5D}"/>
              </a:ext>
            </a:extLst>
          </p:cNvPr>
          <p:cNvSpPr txBox="1"/>
          <p:nvPr/>
        </p:nvSpPr>
        <p:spPr>
          <a:xfrm>
            <a:off x="4050194" y="38576481"/>
            <a:ext cx="1653714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3800" b="1" dirty="0">
                <a:solidFill>
                  <a:srgbClr val="C00000"/>
                </a:solidFill>
                <a:latin typeface="Oxygen" panose="02000503000000000000" pitchFamily="2" charset="0"/>
              </a:rPr>
              <a:t>Own Edtech App</a:t>
            </a:r>
            <a:endParaRPr lang="en-US" sz="13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304C7-8DD2-31C1-E2DC-A82AB62D6A2F}"/>
              </a:ext>
            </a:extLst>
          </p:cNvPr>
          <p:cNvSpPr txBox="1"/>
          <p:nvPr/>
        </p:nvSpPr>
        <p:spPr>
          <a:xfrm>
            <a:off x="271390" y="35145907"/>
            <a:ext cx="25603742" cy="13032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5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 &amp; IIT-JEE</a:t>
            </a:r>
          </a:p>
          <a:p>
            <a:pPr algn="ctr">
              <a:lnSpc>
                <a:spcPct val="150000"/>
              </a:lnSpc>
            </a:pPr>
            <a:r>
              <a:rPr lang="en-US" sz="115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–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115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 &amp; IT – School Kids to Engineers</a:t>
            </a:r>
          </a:p>
          <a:p>
            <a:pPr algn="ctr">
              <a:lnSpc>
                <a:spcPct val="150000"/>
              </a:lnSpc>
            </a:pPr>
            <a:r>
              <a:rPr lang="en-US" sz="115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115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Spoken Eng, Ielts, Toefl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3803132" y="16213030"/>
            <a:ext cx="2333308" cy="2205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" y="509546"/>
            <a:ext cx="11863671" cy="57623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625" y="12099586"/>
            <a:ext cx="9871142" cy="23755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635" y="25635437"/>
            <a:ext cx="9871142" cy="15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591</TotalTime>
  <Words>73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2023-07-28T06:55:57Z</dcterms:created>
  <dcterms:modified xsi:type="dcterms:W3CDTF">2023-08-09T11:50:58Z</dcterms:modified>
</cp:coreProperties>
</file>