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52"/>
    <a:srgbClr val="FF8C52"/>
    <a:srgbClr val="F57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Back Side</a:t>
            </a: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CEO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sz="1400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32160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4CA8-AA84-4ED6-8214-8CFD09AA362C}"/>
              </a:ext>
            </a:extLst>
          </p:cNvPr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C70E0D-190E-42A7-B439-CD1217E3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D1E94CE-A919-432C-BD3C-6BF3964B7A0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6150551" y="2326605"/>
            <a:ext cx="273023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Mr. Debasish Nath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C.I.O.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417042" y="4830884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202742" y="4113762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205943" y="335325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219337" y="347511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6158752" y="333150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205943" y="347839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71865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4931081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CEO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78671" y="554856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3397" y="1887334"/>
            <a:ext cx="3752950" cy="3716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2400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spcAft>
                <a:spcPts val="600"/>
              </a:spcAft>
            </a:pPr>
            <a:endParaRPr lang="en-AU" sz="105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b="1" dirty="0">
                <a:latin typeface="Oxygen" panose="02000503000000000000" pitchFamily="2" charset="0"/>
              </a:rPr>
              <a:t>      N - 1/25 Patuli, Kolkata 94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563886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564206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565545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559487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564206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0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63" y="5683109"/>
            <a:ext cx="230977" cy="230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9AF33-69D6-E33B-B302-F79CAEB8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73" y="2544549"/>
            <a:ext cx="18669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4632A6-9E41-E4F6-6F6A-30299247971B}"/>
              </a:ext>
            </a:extLst>
          </p:cNvPr>
          <p:cNvSpPr/>
          <p:nvPr/>
        </p:nvSpPr>
        <p:spPr>
          <a:xfrm>
            <a:off x="2743396" y="237092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1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5907499" y="2107698"/>
            <a:ext cx="343876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latin typeface="Oxygen" panose="02000503000000000000" pitchFamily="2" charset="0"/>
              </a:rPr>
              <a:t>Mr. Debashish Nath</a:t>
            </a:r>
          </a:p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C.I.O.</a:t>
            </a:r>
          </a:p>
          <a:p>
            <a:pPr>
              <a:spcAft>
                <a:spcPts val="600"/>
              </a:spcAft>
            </a:pPr>
            <a:endParaRPr lang="en-AU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293412" y="5249448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028132" y="4266360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027919" y="3361350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041313" y="3483202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5980728" y="3339599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027919" y="3486490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74" y="3871255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76" y="5361385"/>
            <a:ext cx="230977" cy="2309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39D376-E4C7-D1EF-A948-45D1CA6B58C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E85609-4685-EC11-4179-81E16342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261F23D-2406-1A9B-3EAA-0EEC4D6AF74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3CDF906-3A3A-3136-E4FA-41F80F23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036" y="2391502"/>
            <a:ext cx="1990933" cy="2001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87EB6F-2AA1-DD5A-E3E3-3F7D001A308D}"/>
              </a:ext>
            </a:extLst>
          </p:cNvPr>
          <p:cNvSpPr/>
          <p:nvPr/>
        </p:nvSpPr>
        <p:spPr>
          <a:xfrm>
            <a:off x="2725855" y="2330560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235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DELL</cp:lastModifiedBy>
  <cp:revision>59</cp:revision>
  <dcterms:created xsi:type="dcterms:W3CDTF">2023-03-11T03:05:49Z</dcterms:created>
  <dcterms:modified xsi:type="dcterms:W3CDTF">2023-08-06T15:37:01Z</dcterms:modified>
</cp:coreProperties>
</file>