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6" r:id="rId17"/>
    <p:sldId id="272" r:id="rId18"/>
    <p:sldId id="274" r:id="rId19"/>
    <p:sldId id="276" r:id="rId20"/>
    <p:sldId id="275" r:id="rId21"/>
    <p:sldId id="279" r:id="rId22"/>
    <p:sldId id="278" r:id="rId23"/>
    <p:sldId id="277" r:id="rId24"/>
    <p:sldId id="295" r:id="rId25"/>
    <p:sldId id="297" r:id="rId26"/>
    <p:sldId id="298" r:id="rId27"/>
    <p:sldId id="283" r:id="rId28"/>
    <p:sldId id="284" r:id="rId29"/>
    <p:sldId id="299" r:id="rId30"/>
    <p:sldId id="300" r:id="rId31"/>
    <p:sldId id="301" r:id="rId32"/>
    <p:sldId id="287" r:id="rId33"/>
    <p:sldId id="302" r:id="rId34"/>
    <p:sldId id="303" r:id="rId35"/>
    <p:sldId id="304" r:id="rId36"/>
    <p:sldId id="305" r:id="rId37"/>
    <p:sldId id="306" r:id="rId38"/>
    <p:sldId id="308" r:id="rId39"/>
    <p:sldId id="309" r:id="rId40"/>
    <p:sldId id="307" r:id="rId41"/>
    <p:sldId id="310" r:id="rId42"/>
    <p:sldId id="311" r:id="rId43"/>
    <p:sldId id="312" r:id="rId44"/>
    <p:sldId id="313" r:id="rId45"/>
    <p:sldId id="314" r:id="rId46"/>
  </p:sldIdLst>
  <p:sldSz cx="9906000" cy="6858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8C52"/>
    <a:srgbClr val="00AA3C"/>
    <a:srgbClr val="003CAA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3" y="5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466-FFC0-4375-BD1B-F0F2DD7A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770B-0948-4467-8F4A-F614E08A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A7F2-297C-4133-9D49-B9C3B6B2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4165-213B-4E73-9AF7-42D89E0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60CA-69F4-433C-A9A7-F6FDEE81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9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AED1-30C6-4A67-A48B-97BBE5E4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E115-19C9-4E01-84F8-BEB8A68B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3DD-F4EA-43A7-AA5A-AF5DF52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846C-A86E-41C5-8A0B-71A2A5E2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79B6-229C-46AF-9129-80CE5BBC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2224D-F92B-42E0-8A11-6EA3C226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C4997-EF57-4712-8F94-BA5860C2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F0CD-6435-48CF-BAD3-51A3DA71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45BD-D03D-4E30-8140-D2F97BC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2571-7CE1-4123-978E-8A63CA7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7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CB75-8E27-4CFA-AA59-D6822CE7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27A4-8F34-4646-8A0C-29E21373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EDA0-AC60-41F7-9F33-0E754EF5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E070-9CBB-49E9-BCA7-9F523CE8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A2A2-95C8-4197-86A0-291AA67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AE66-3E0F-42CE-B7C3-77E7129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A500-0E00-4342-B057-62108D30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422D-44A6-4D09-9CF1-8174BD2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B7FB-B03E-473A-AB12-CB2F1363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47E5-3778-4CFF-AB81-9BB49CBD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8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FAFA-CA39-47AA-8C26-11BC60E2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C3F5-2903-4EC7-A477-512B00912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A7E6C-DE1B-4292-8448-B0FD35DD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4977-25E4-4EF4-9127-B21209C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7B0C-5D4E-4070-B2C2-1BF96C48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CB31-71FA-455B-9E6D-A34625C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E719-8CBD-4B75-82E2-93FBC989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8C01-CEC5-4CE8-8092-43887C92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E7110-92AB-4F81-91A2-0C97342A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13B0-1770-46F6-83A0-55F35D8F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E5429-C6D9-4384-A765-01CBF0C9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94202-8CF4-4A13-82E9-7590057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D2C27-CC67-4147-B23D-C580BF01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21231-500E-4FE3-9D03-52C3258B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1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2A76-FAC4-4AB2-86D0-BB0066AA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0FD1B-7CC0-4349-B8D8-401630DA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30E9D-5564-430E-AA12-82C468D0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3CCF9-2EC2-4FA9-A43F-C0F56DA0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5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E2337-92AC-4BE6-9311-E537EDC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50A82-7DCD-4997-A417-10EF23E6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66F1C-787B-4DD3-808A-C92EE18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F1FB-78EF-4869-8741-F10D1BD1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1ECA-DDDD-4F7D-824A-AFB998E2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98CB-DF23-4BFA-8776-6788F07E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EA7A-F1CF-4092-9BEE-530036A5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4E601-C3B2-4750-AFB4-F3225A6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A5823-5C80-4B1B-9901-8EB3F03A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5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5FA-4390-45E7-8EF9-14E0DC21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5A572-665B-4B4B-8A76-120A78E89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29D1-F9DC-4E2D-B738-805BD09B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589F-DCB9-400B-B3FB-6CF19B55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CBC00-358B-41A5-BD06-6F57916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419AB-DD6C-4113-835A-C6D4941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55121-0109-451B-A672-DDD4B59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93E-7A26-4ECF-8000-927F95C8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656C-AD37-4D14-AE2C-AE7A9B533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7FAE-548B-4FEF-9F31-F6393F0C4EE2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622-6BA8-467B-8F27-F3B505F1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8A9B-3044-405B-9119-6781D161E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4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0" y="2143128"/>
            <a:ext cx="9906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Oxygen" panose="02000503000000000000" pitchFamily="2" charset="0"/>
              </a:rPr>
              <a:t>NO UNSOLICITED GUARDIANS/COHORTS BEYOND THIS POINT</a:t>
            </a:r>
          </a:p>
          <a:p>
            <a:pPr algn="ctr"/>
            <a:endParaRPr lang="en-US" sz="16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3200" b="1" dirty="0">
                <a:solidFill>
                  <a:srgbClr val="003CAA"/>
                </a:solidFill>
                <a:latin typeface="Oxygen" panose="02000503000000000000" pitchFamily="2" charset="0"/>
              </a:rPr>
              <a:t>Call 9073700094 / 9163685448</a:t>
            </a:r>
          </a:p>
          <a:p>
            <a:pPr algn="ctr"/>
            <a:endParaRPr lang="en-US" sz="300" b="1" dirty="0">
              <a:solidFill>
                <a:srgbClr val="003CAA"/>
              </a:solidFill>
              <a:latin typeface="Oxygen" panose="02000503000000000000" pitchFamily="2" charset="0"/>
            </a:endParaRPr>
          </a:p>
          <a:p>
            <a:pPr algn="ctr"/>
            <a:r>
              <a:rPr lang="en-AU" sz="3200" b="1" dirty="0">
                <a:solidFill>
                  <a:srgbClr val="003CAA"/>
                </a:solidFill>
                <a:latin typeface="Oxygen" panose="02000503000000000000" pitchFamily="2" charset="0"/>
              </a:rPr>
              <a:t>Serious learning upstairs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STUDENTS’ DROP-OFF/PICK-UP</a:t>
            </a:r>
          </a:p>
        </p:txBody>
      </p:sp>
    </p:spTree>
    <p:extLst>
      <p:ext uri="{BB962C8B-B14F-4D97-AF65-F5344CB8AC3E}">
        <p14:creationId xmlns:p14="http://schemas.microsoft.com/office/powerpoint/2010/main" val="190999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E2A6F6-32AF-40BB-8075-B1101A517FB3}"/>
              </a:ext>
            </a:extLst>
          </p:cNvPr>
          <p:cNvSpPr/>
          <p:nvPr/>
        </p:nvSpPr>
        <p:spPr>
          <a:xfrm>
            <a:off x="832189" y="532259"/>
            <a:ext cx="8105060" cy="39980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832189" y="5091050"/>
            <a:ext cx="8105060" cy="1410510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NOTICE BOARD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A40016-2052-43CE-AEC7-16779C4A64C5}"/>
              </a:ext>
            </a:extLst>
          </p:cNvPr>
          <p:cNvSpPr/>
          <p:nvPr/>
        </p:nvSpPr>
        <p:spPr>
          <a:xfrm>
            <a:off x="1249284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B1D512-FE05-442F-97F4-3918E08FE90C}"/>
              </a:ext>
            </a:extLst>
          </p:cNvPr>
          <p:cNvSpPr/>
          <p:nvPr/>
        </p:nvSpPr>
        <p:spPr>
          <a:xfrm>
            <a:off x="1249284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17D1B2-D109-40B9-A63A-87765D397AD8}"/>
              </a:ext>
            </a:extLst>
          </p:cNvPr>
          <p:cNvSpPr/>
          <p:nvPr/>
        </p:nvSpPr>
        <p:spPr>
          <a:xfrm>
            <a:off x="8312578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E741D3-9F8E-4FB7-8D04-2565F20744CD}"/>
              </a:ext>
            </a:extLst>
          </p:cNvPr>
          <p:cNvSpPr/>
          <p:nvPr/>
        </p:nvSpPr>
        <p:spPr>
          <a:xfrm>
            <a:off x="8312578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69910F-D348-4EAE-9499-47B0596CDAE6}"/>
              </a:ext>
            </a:extLst>
          </p:cNvPr>
          <p:cNvSpPr/>
          <p:nvPr/>
        </p:nvSpPr>
        <p:spPr>
          <a:xfrm>
            <a:off x="1279949" y="4502248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F607F3-53D6-4E4D-87DA-947A350E68FF}"/>
              </a:ext>
            </a:extLst>
          </p:cNvPr>
          <p:cNvSpPr/>
          <p:nvPr/>
        </p:nvSpPr>
        <p:spPr>
          <a:xfrm>
            <a:off x="1279947" y="4865354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9B2039-3D50-4565-82DE-4668635A73A6}"/>
              </a:ext>
            </a:extLst>
          </p:cNvPr>
          <p:cNvSpPr/>
          <p:nvPr/>
        </p:nvSpPr>
        <p:spPr>
          <a:xfrm>
            <a:off x="8370316" y="432763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EE2A00-7BC3-4E39-A6A4-36606273ADB5}"/>
              </a:ext>
            </a:extLst>
          </p:cNvPr>
          <p:cNvSpPr/>
          <p:nvPr/>
        </p:nvSpPr>
        <p:spPr>
          <a:xfrm>
            <a:off x="8369877" y="4693265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8DB4E9-D1BA-45AC-A209-91C41C66D025}"/>
              </a:ext>
            </a:extLst>
          </p:cNvPr>
          <p:cNvSpPr/>
          <p:nvPr/>
        </p:nvSpPr>
        <p:spPr>
          <a:xfrm>
            <a:off x="8337974" y="4511773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FC9F89-553B-4FAF-8753-699F716F0AC2}"/>
              </a:ext>
            </a:extLst>
          </p:cNvPr>
          <p:cNvSpPr/>
          <p:nvPr/>
        </p:nvSpPr>
        <p:spPr>
          <a:xfrm>
            <a:off x="8337972" y="4874879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24EF34-EA0E-409C-8923-59A113E72018}"/>
              </a:ext>
            </a:extLst>
          </p:cNvPr>
          <p:cNvSpPr/>
          <p:nvPr/>
        </p:nvSpPr>
        <p:spPr>
          <a:xfrm>
            <a:off x="1312291" y="431811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4E989F-9616-4C92-BF0C-A5013E159615}"/>
              </a:ext>
            </a:extLst>
          </p:cNvPr>
          <p:cNvSpPr/>
          <p:nvPr/>
        </p:nvSpPr>
        <p:spPr>
          <a:xfrm>
            <a:off x="1311852" y="468374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FD5FF4-B8A3-4DB7-8A1B-135AEAF98654}"/>
              </a:ext>
            </a:extLst>
          </p:cNvPr>
          <p:cNvSpPr/>
          <p:nvPr/>
        </p:nvSpPr>
        <p:spPr>
          <a:xfrm>
            <a:off x="1312291" y="504696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688533-EC7A-4B55-8317-663E033A9016}"/>
              </a:ext>
            </a:extLst>
          </p:cNvPr>
          <p:cNvSpPr/>
          <p:nvPr/>
        </p:nvSpPr>
        <p:spPr>
          <a:xfrm>
            <a:off x="8370432" y="432647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FB70B4-7896-4653-89D7-62607D2F08E4}"/>
              </a:ext>
            </a:extLst>
          </p:cNvPr>
          <p:cNvSpPr/>
          <p:nvPr/>
        </p:nvSpPr>
        <p:spPr>
          <a:xfrm>
            <a:off x="8369992" y="4692098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9E2FD7-F878-4C3C-88E7-03706CBF7C2D}"/>
              </a:ext>
            </a:extLst>
          </p:cNvPr>
          <p:cNvSpPr/>
          <p:nvPr/>
        </p:nvSpPr>
        <p:spPr>
          <a:xfrm>
            <a:off x="8370316" y="505649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1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-13647" y="-13645"/>
            <a:ext cx="4850000" cy="1059737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0C57DC93-B3AD-4851-AFE3-1CA5BB676BA2}"/>
              </a:ext>
            </a:extLst>
          </p:cNvPr>
          <p:cNvSpPr/>
          <p:nvPr/>
        </p:nvSpPr>
        <p:spPr>
          <a:xfrm>
            <a:off x="191070" y="204719"/>
            <a:ext cx="665188" cy="64061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4DEFB-8B6A-4138-932B-D9E72DDFB838}"/>
              </a:ext>
            </a:extLst>
          </p:cNvPr>
          <p:cNvSpPr txBox="1"/>
          <p:nvPr/>
        </p:nvSpPr>
        <p:spPr>
          <a:xfrm>
            <a:off x="801303" y="322110"/>
            <a:ext cx="406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nirban        hakrabarty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712B83-C929-48A4-986B-1A6DE95CBF62}"/>
              </a:ext>
            </a:extLst>
          </p:cNvPr>
          <p:cNvSpPr/>
          <p:nvPr/>
        </p:nvSpPr>
        <p:spPr>
          <a:xfrm rot="13678449" flipH="1">
            <a:off x="2104437" y="207106"/>
            <a:ext cx="668423" cy="648086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306235" y="2491399"/>
            <a:ext cx="5386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Oxygen" panose="02000503000000000000" pitchFamily="2" charset="0"/>
              </a:rPr>
              <a:t>LET US KNOW IF YOU DO NOT WANT YOUR VOICE TO BE RECORDED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AUDIO &amp; VIDEO RECORDING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3100636"/>
            <a:ext cx="2180094" cy="2191530"/>
          </a:xfrm>
          <a:prstGeom prst="rect">
            <a:avLst/>
          </a:prstGeom>
        </p:spPr>
      </p:pic>
      <p:pic>
        <p:nvPicPr>
          <p:cNvPr id="5124" name="Picture 4" descr="Microphone - Free technology icons">
            <a:extLst>
              <a:ext uri="{FF2B5EF4-FFF2-40B4-BE49-F238E27FC236}">
                <a16:creationId xmlns:a16="http://schemas.microsoft.com/office/drawing/2014/main" id="{0CD57FD6-70F8-4C67-8374-E66CEE6F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93" y="3648647"/>
            <a:ext cx="948567" cy="1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C297CF-E69B-4B56-886C-E03790D897E8}"/>
              </a:ext>
            </a:extLst>
          </p:cNvPr>
          <p:cNvSpPr/>
          <p:nvPr/>
        </p:nvSpPr>
        <p:spPr>
          <a:xfrm>
            <a:off x="2441674" y="3341593"/>
            <a:ext cx="1696500" cy="1725620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275A94-9870-4A4A-AB4A-E6B1DC7AB9FF}"/>
              </a:ext>
            </a:extLst>
          </p:cNvPr>
          <p:cNvSpPr/>
          <p:nvPr/>
        </p:nvSpPr>
        <p:spPr>
          <a:xfrm>
            <a:off x="3113032" y="3648646"/>
            <a:ext cx="336381" cy="7816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CF3F48-23A4-4E3F-9E66-83203695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60142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00526"/>
            <a:ext cx="1763897" cy="8508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36023" y="2141934"/>
            <a:ext cx="46811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one of the largest stellar nurseries where new stars are being born!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https://en.wikipedia.org/wiki/Carina_Nebula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Carina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03B3DE-4609-462E-A8B7-A3AFA484D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27" y="4995081"/>
            <a:ext cx="1382584" cy="14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21837" y="5079237"/>
            <a:ext cx="15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FOCUS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1985622" y="5079234"/>
            <a:ext cx="244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CONCEPT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490844" y="5079234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PRACTICE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7049181" y="5079233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SUCCESS</a:t>
            </a:r>
          </a:p>
        </p:txBody>
      </p:sp>
    </p:spTree>
    <p:extLst>
      <p:ext uri="{BB962C8B-B14F-4D97-AF65-F5344CB8AC3E}">
        <p14:creationId xmlns:p14="http://schemas.microsoft.com/office/powerpoint/2010/main" val="303167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Orion Nebula | The Most Spectacular Deep Sky Object (Astrophotography)">
            <a:extLst>
              <a:ext uri="{FF2B5EF4-FFF2-40B4-BE49-F238E27FC236}">
                <a16:creationId xmlns:a16="http://schemas.microsoft.com/office/drawing/2014/main" id="{FF01B482-80D7-4F00-A503-8A08F8B2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22878"/>
            <a:ext cx="1763897" cy="828469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104262" y="2346650"/>
            <a:ext cx="46129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The "middle star" in Orion's Sword is a nebula, giving birth to new stars!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https://en.wikipedia.org/wiki/Orion_Nebula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Orion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6C0D4-CE99-4792-BC28-C559CA2FF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7" y="5008728"/>
            <a:ext cx="1396117" cy="14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95450" y="5055141"/>
            <a:ext cx="250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DREAM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2143265" y="5048647"/>
            <a:ext cx="308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213957" y="5053039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ENDURE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6599612" y="5050938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INNOVATE</a:t>
            </a:r>
          </a:p>
        </p:txBody>
      </p:sp>
    </p:spTree>
    <p:extLst>
      <p:ext uri="{BB962C8B-B14F-4D97-AF65-F5344CB8AC3E}">
        <p14:creationId xmlns:p14="http://schemas.microsoft.com/office/powerpoint/2010/main" val="381862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32694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2037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7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7122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8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741272" y="1973778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3257199">
            <a:off x="1208245" y="-10149"/>
            <a:ext cx="1226185" cy="396785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43F8EB-DF69-470D-935B-6F0622A347D3}"/>
              </a:ext>
            </a:extLst>
          </p:cNvPr>
          <p:cNvCxnSpPr>
            <a:cxnSpLocks/>
          </p:cNvCxnSpPr>
          <p:nvPr/>
        </p:nvCxnSpPr>
        <p:spPr>
          <a:xfrm>
            <a:off x="698615" y="4606196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2D5478-2689-4CE8-91EB-7BE0A0C3C655}"/>
              </a:ext>
            </a:extLst>
          </p:cNvPr>
          <p:cNvCxnSpPr>
            <a:cxnSpLocks/>
          </p:cNvCxnSpPr>
          <p:nvPr/>
        </p:nvCxnSpPr>
        <p:spPr>
          <a:xfrm>
            <a:off x="990488" y="5019855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A4B3E60-0BB9-4BA6-95CD-360C6484FF9F}"/>
              </a:ext>
            </a:extLst>
          </p:cNvPr>
          <p:cNvCxnSpPr>
            <a:cxnSpLocks/>
          </p:cNvCxnSpPr>
          <p:nvPr/>
        </p:nvCxnSpPr>
        <p:spPr>
          <a:xfrm>
            <a:off x="1282361" y="5433514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2ED4A3-8897-4C0E-8E4E-DD03B729E956}"/>
              </a:ext>
            </a:extLst>
          </p:cNvPr>
          <p:cNvCxnSpPr>
            <a:cxnSpLocks/>
          </p:cNvCxnSpPr>
          <p:nvPr/>
        </p:nvCxnSpPr>
        <p:spPr>
          <a:xfrm>
            <a:off x="459697" y="4188587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143125"/>
            <a:ext cx="5386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THIS BUILDING IS UNDER 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CCTV SURVEILLANCE NOTICE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2028413"/>
            <a:ext cx="3885009" cy="4126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79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- 2</a:t>
            </a:r>
          </a:p>
        </p:txBody>
      </p:sp>
    </p:spTree>
    <p:extLst>
      <p:ext uri="{BB962C8B-B14F-4D97-AF65-F5344CB8AC3E}">
        <p14:creationId xmlns:p14="http://schemas.microsoft.com/office/powerpoint/2010/main" val="2090237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essier 16 (The Eagle Nebula) | NASA">
            <a:extLst>
              <a:ext uri="{FF2B5EF4-FFF2-40B4-BE49-F238E27FC236}">
                <a16:creationId xmlns:a16="http://schemas.microsoft.com/office/drawing/2014/main" id="{2956368B-341B-46AB-B6BC-C7577677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13695"/>
            <a:ext cx="1763897" cy="937651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349921" y="2196525"/>
            <a:ext cx="4261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This nebula contains the "Pillars of Creation“, an active star-forming gas &amp; dust region!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sz="1600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sz="1600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https://en.wikipedia.org/wiki/Eagle_Nebula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Oxygen" panose="02000503000000000000" pitchFamily="2" charset="0"/>
              </a:rPr>
              <a:t>Eagle</a:t>
            </a:r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B021C-FBEB-4D62-8D53-E55171D15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9" y="4981433"/>
            <a:ext cx="1396116" cy="14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469741" y="626369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0800000">
            <a:off x="2433246" y="697640"/>
            <a:ext cx="1226185" cy="3836432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BF2357-65B9-4A8D-BE24-3F79AC31BA0C}"/>
              </a:ext>
            </a:extLst>
          </p:cNvPr>
          <p:cNvSpPr/>
          <p:nvPr/>
        </p:nvSpPr>
        <p:spPr>
          <a:xfrm>
            <a:off x="551630" y="5779700"/>
            <a:ext cx="366078" cy="377852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69770-D588-40AF-970F-08FDEF73FFEE}"/>
              </a:ext>
            </a:extLst>
          </p:cNvPr>
          <p:cNvSpPr/>
          <p:nvPr/>
        </p:nvSpPr>
        <p:spPr>
          <a:xfrm>
            <a:off x="644500" y="4880055"/>
            <a:ext cx="206873" cy="859971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48093-83CB-4BF0-9AA1-66AA8F89B302}"/>
              </a:ext>
            </a:extLst>
          </p:cNvPr>
          <p:cNvSpPr txBox="1"/>
          <p:nvPr/>
        </p:nvSpPr>
        <p:spPr>
          <a:xfrm flipH="1">
            <a:off x="635655" y="4751560"/>
            <a:ext cx="1380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0E33B-DA29-459A-8881-56F48EFFEFBC}"/>
              </a:ext>
            </a:extLst>
          </p:cNvPr>
          <p:cNvSpPr txBox="1"/>
          <p:nvPr/>
        </p:nvSpPr>
        <p:spPr>
          <a:xfrm>
            <a:off x="928688" y="4989235"/>
            <a:ext cx="288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3CAA"/>
                </a:solidFill>
                <a:latin typeface="Oxygen" panose="02000503000000000000" pitchFamily="2" charset="0"/>
              </a:rPr>
              <a:t>KEYS AT RECEPTION </a:t>
            </a:r>
            <a:endParaRPr lang="en-AU" sz="3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9124355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530852-BF68-4886-9752-8A2042090A61}"/>
              </a:ext>
            </a:extLst>
          </p:cNvPr>
          <p:cNvSpPr/>
          <p:nvPr/>
        </p:nvSpPr>
        <p:spPr>
          <a:xfrm>
            <a:off x="9275282" y="5525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7F355-BB08-406B-9941-9B691E8EDFA0}"/>
              </a:ext>
            </a:extLst>
          </p:cNvPr>
          <p:cNvSpPr txBox="1"/>
          <p:nvPr/>
        </p:nvSpPr>
        <p:spPr>
          <a:xfrm>
            <a:off x="9176780" y="2955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6A9AAC-081A-4C6B-AF6C-A66E7257682D}"/>
              </a:ext>
            </a:extLst>
          </p:cNvPr>
          <p:cNvSpPr txBox="1"/>
          <p:nvPr/>
        </p:nvSpPr>
        <p:spPr>
          <a:xfrm>
            <a:off x="9120502" y="12332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9124355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AAADDA-8291-493C-AF62-7B66C9EC47BA}"/>
              </a:ext>
            </a:extLst>
          </p:cNvPr>
          <p:cNvSpPr/>
          <p:nvPr/>
        </p:nvSpPr>
        <p:spPr>
          <a:xfrm>
            <a:off x="9275282" y="23813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2F8239-3285-42BF-955C-80F7C40750CC}"/>
              </a:ext>
            </a:extLst>
          </p:cNvPr>
          <p:cNvSpPr txBox="1"/>
          <p:nvPr/>
        </p:nvSpPr>
        <p:spPr>
          <a:xfrm>
            <a:off x="9176780" y="21243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EA4562-4F84-4D7A-9735-B9F5DD7F0333}"/>
              </a:ext>
            </a:extLst>
          </p:cNvPr>
          <p:cNvSpPr txBox="1"/>
          <p:nvPr/>
        </p:nvSpPr>
        <p:spPr>
          <a:xfrm>
            <a:off x="9120502" y="30620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3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15965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3CAA"/>
                </a:solidFill>
                <a:latin typeface="Oxygen" panose="02000503000000000000" pitchFamily="2" charset="0"/>
              </a:rPr>
              <a:t>WOMEN</a:t>
            </a:r>
            <a:endParaRPr lang="en-AU" sz="6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43211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8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046495" y="1548547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11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723331" y="1646180"/>
            <a:ext cx="851620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sz="4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4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5685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62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0770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09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143790" y="3223507"/>
            <a:ext cx="5188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4" y="3262012"/>
            <a:ext cx="2289989" cy="2362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639089" y="4546945"/>
            <a:ext cx="4197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E9AE-EEDA-404B-92AB-F952EF513A23}"/>
              </a:ext>
            </a:extLst>
          </p:cNvPr>
          <p:cNvSpPr txBox="1"/>
          <p:nvPr/>
        </p:nvSpPr>
        <p:spPr>
          <a:xfrm>
            <a:off x="2" y="1884424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7970FBF-BA4F-4B53-88FD-E501B0E6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94" y="3411372"/>
            <a:ext cx="1637355" cy="20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7F7F0-271B-49F4-A15A-72CC20D188EB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5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A496-F979-4E75-ADD5-17F3E860D509}"/>
              </a:ext>
            </a:extLst>
          </p:cNvPr>
          <p:cNvSpPr/>
          <p:nvPr/>
        </p:nvSpPr>
        <p:spPr>
          <a:xfrm>
            <a:off x="0" y="2947888"/>
            <a:ext cx="9906000" cy="19907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13F5E-4345-49E3-A42D-28544697E20F}"/>
              </a:ext>
            </a:extLst>
          </p:cNvPr>
          <p:cNvSpPr txBox="1"/>
          <p:nvPr/>
        </p:nvSpPr>
        <p:spPr>
          <a:xfrm>
            <a:off x="1388607" y="4938612"/>
            <a:ext cx="6996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230D9-80DA-4F46-96AC-E45E44EC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8614"/>
            <a:ext cx="1815152" cy="1878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4FC0F-4BC6-4F88-B224-72927E4ADD6B}"/>
              </a:ext>
            </a:extLst>
          </p:cNvPr>
          <p:cNvSpPr txBox="1"/>
          <p:nvPr/>
        </p:nvSpPr>
        <p:spPr>
          <a:xfrm>
            <a:off x="1444992" y="5620197"/>
            <a:ext cx="688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B709-2FB2-4BC7-A379-54FDFFC659CB}"/>
              </a:ext>
            </a:extLst>
          </p:cNvPr>
          <p:cNvSpPr txBox="1"/>
          <p:nvPr/>
        </p:nvSpPr>
        <p:spPr>
          <a:xfrm>
            <a:off x="866775" y="6146171"/>
            <a:ext cx="778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56" y="5928473"/>
            <a:ext cx="1885744" cy="9297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1EF77E-E17F-4917-A06A-BCCFAE10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59" y="4981840"/>
            <a:ext cx="939586" cy="11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55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29563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462141"/>
            <a:ext cx="5386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NO UNSOLICITED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1891933"/>
            <a:ext cx="3885009" cy="4768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4179094" y="4265207"/>
            <a:ext cx="5386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720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312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6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TERRACE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0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57075-F0D8-48A0-B1BA-F5A0CDF6785E}"/>
              </a:ext>
            </a:extLst>
          </p:cNvPr>
          <p:cNvSpPr/>
          <p:nvPr/>
        </p:nvSpPr>
        <p:spPr>
          <a:xfrm>
            <a:off x="204282" y="200739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FAFA0F-90B6-427D-8005-779001F98BBC}"/>
              </a:ext>
            </a:extLst>
          </p:cNvPr>
          <p:cNvSpPr/>
          <p:nvPr/>
        </p:nvSpPr>
        <p:spPr>
          <a:xfrm>
            <a:off x="959101" y="2002155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DBB50CD-A672-4FE3-A7C9-0D95711A7BAD}"/>
              </a:ext>
            </a:extLst>
          </p:cNvPr>
          <p:cNvSpPr/>
          <p:nvPr/>
        </p:nvSpPr>
        <p:spPr>
          <a:xfrm rot="10800000">
            <a:off x="2886234" y="1987313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7B8FF1-13B1-4B2F-8313-45BB0860272A}"/>
              </a:ext>
            </a:extLst>
          </p:cNvPr>
          <p:cNvSpPr/>
          <p:nvPr/>
        </p:nvSpPr>
        <p:spPr>
          <a:xfrm>
            <a:off x="534600" y="5649687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C289B-B1CD-4F10-A5EC-B366B9387386}"/>
              </a:ext>
            </a:extLst>
          </p:cNvPr>
          <p:cNvSpPr/>
          <p:nvPr/>
        </p:nvSpPr>
        <p:spPr>
          <a:xfrm>
            <a:off x="648900" y="4789716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B0840-037F-45D6-9159-651DA02858DB}"/>
              </a:ext>
            </a:extLst>
          </p:cNvPr>
          <p:cNvSpPr txBox="1"/>
          <p:nvPr/>
        </p:nvSpPr>
        <p:spPr>
          <a:xfrm flipH="1">
            <a:off x="638014" y="4661224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1F5DF-1E41-4634-80CD-EEC75396246D}"/>
              </a:ext>
            </a:extLst>
          </p:cNvPr>
          <p:cNvSpPr txBox="1"/>
          <p:nvPr/>
        </p:nvSpPr>
        <p:spPr>
          <a:xfrm>
            <a:off x="1099457" y="4789715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1B260-2E1B-4B4A-A555-D6826A5A448B}"/>
              </a:ext>
            </a:extLst>
          </p:cNvPr>
          <p:cNvSpPr txBox="1"/>
          <p:nvPr/>
        </p:nvSpPr>
        <p:spPr>
          <a:xfrm>
            <a:off x="707573" y="413659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UPSTAIRS Level - 2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7FA3C-1713-4F63-8E93-6042454929C1}"/>
              </a:ext>
            </a:extLst>
          </p:cNvPr>
          <p:cNvSpPr/>
          <p:nvPr/>
        </p:nvSpPr>
        <p:spPr>
          <a:xfrm>
            <a:off x="5168167" y="200735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FB263B-A871-4935-AD5E-81DF37355FE2}"/>
              </a:ext>
            </a:extLst>
          </p:cNvPr>
          <p:cNvSpPr/>
          <p:nvPr/>
        </p:nvSpPr>
        <p:spPr>
          <a:xfrm>
            <a:off x="6608787" y="2002151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E706076-53E3-457F-9C26-255B993D08EA}"/>
              </a:ext>
            </a:extLst>
          </p:cNvPr>
          <p:cNvSpPr/>
          <p:nvPr/>
        </p:nvSpPr>
        <p:spPr>
          <a:xfrm rot="7784270">
            <a:off x="7424379" y="385087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336817-B08B-4963-A2AB-F962715AC97E}"/>
              </a:ext>
            </a:extLst>
          </p:cNvPr>
          <p:cNvSpPr/>
          <p:nvPr/>
        </p:nvSpPr>
        <p:spPr>
          <a:xfrm>
            <a:off x="5498485" y="5649683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EF780-3D9A-4B2C-BFC6-E8F1BBF20290}"/>
              </a:ext>
            </a:extLst>
          </p:cNvPr>
          <p:cNvSpPr/>
          <p:nvPr/>
        </p:nvSpPr>
        <p:spPr>
          <a:xfrm>
            <a:off x="5612785" y="4789712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44EED-21E0-40FF-A5BB-7B33676A9388}"/>
              </a:ext>
            </a:extLst>
          </p:cNvPr>
          <p:cNvSpPr txBox="1"/>
          <p:nvPr/>
        </p:nvSpPr>
        <p:spPr>
          <a:xfrm flipH="1">
            <a:off x="5601899" y="4661220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EC41B-68EE-4CC2-8355-55E71A086A45}"/>
              </a:ext>
            </a:extLst>
          </p:cNvPr>
          <p:cNvSpPr txBox="1"/>
          <p:nvPr/>
        </p:nvSpPr>
        <p:spPr>
          <a:xfrm>
            <a:off x="6063342" y="4789711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1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2664FD-C1F1-4F81-835B-762BFED5B22E}"/>
              </a:ext>
            </a:extLst>
          </p:cNvPr>
          <p:cNvSpPr/>
          <p:nvPr/>
        </p:nvSpPr>
        <p:spPr>
          <a:xfrm>
            <a:off x="7620" y="10888"/>
            <a:ext cx="4654079" cy="2356568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CA057-DCAD-4BDF-9DCC-3A74A67305EF}"/>
              </a:ext>
            </a:extLst>
          </p:cNvPr>
          <p:cNvSpPr txBox="1"/>
          <p:nvPr/>
        </p:nvSpPr>
        <p:spPr>
          <a:xfrm>
            <a:off x="15240" y="1859280"/>
            <a:ext cx="4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LETTER BOX    ||    SUGGESTION BOX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7B4AA0-F355-4FCD-BE8A-1D6160C8D205}"/>
              </a:ext>
            </a:extLst>
          </p:cNvPr>
          <p:cNvSpPr/>
          <p:nvPr/>
        </p:nvSpPr>
        <p:spPr>
          <a:xfrm>
            <a:off x="7621" y="2728413"/>
            <a:ext cx="4654078" cy="1906906"/>
          </a:xfrm>
          <a:prstGeom prst="roundRect">
            <a:avLst>
              <a:gd name="adj" fmla="val 979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F36B0047-5CDE-45EA-8082-AC9054CBE0E1}"/>
              </a:ext>
            </a:extLst>
          </p:cNvPr>
          <p:cNvSpPr/>
          <p:nvPr/>
        </p:nvSpPr>
        <p:spPr>
          <a:xfrm>
            <a:off x="458808" y="305146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BBBF9-696D-468C-9BFF-082FAE0BE4E9}"/>
              </a:ext>
            </a:extLst>
          </p:cNvPr>
          <p:cNvSpPr txBox="1"/>
          <p:nvPr/>
        </p:nvSpPr>
        <p:spPr>
          <a:xfrm>
            <a:off x="899078" y="3103609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rati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hakraborty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AE1C9C-513D-4648-9AC9-FBB6AC55D0B8}"/>
              </a:ext>
            </a:extLst>
          </p:cNvPr>
          <p:cNvSpPr/>
          <p:nvPr/>
        </p:nvSpPr>
        <p:spPr>
          <a:xfrm rot="13533865" flipH="1">
            <a:off x="1623068" y="308137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D9427EEF-CBA6-490A-8DCB-3076F4145808}"/>
              </a:ext>
            </a:extLst>
          </p:cNvPr>
          <p:cNvSpPr/>
          <p:nvPr/>
        </p:nvSpPr>
        <p:spPr>
          <a:xfrm>
            <a:off x="458808" y="372964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1D129-A1CB-4050-9183-F94A9C069588}"/>
              </a:ext>
            </a:extLst>
          </p:cNvPr>
          <p:cNvSpPr txBox="1"/>
          <p:nvPr/>
        </p:nvSpPr>
        <p:spPr>
          <a:xfrm>
            <a:off x="899078" y="3781657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nirban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hakrabarty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7AE7CA-9047-41BB-BFB1-02BBC032F2B8}"/>
              </a:ext>
            </a:extLst>
          </p:cNvPr>
          <p:cNvSpPr/>
          <p:nvPr/>
        </p:nvSpPr>
        <p:spPr>
          <a:xfrm rot="13533865" flipH="1">
            <a:off x="2065028" y="375955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66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o smoking PNG transparent image download, size: 2400x2400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35" y="1337513"/>
            <a:ext cx="4522730" cy="45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14074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 SMOKING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942539"/>
            <a:ext cx="966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SMOKE FREE RULES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99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279250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</a:t>
            </a:r>
          </a:p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CHEWING TOBACCO</a:t>
            </a:r>
          </a:p>
          <a:p>
            <a:pPr algn="ctr"/>
            <a:endParaRPr lang="en-US" sz="88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dirty="0">
                <a:solidFill>
                  <a:srgbClr val="FF0000"/>
                </a:solidFill>
                <a:latin typeface="Oxygen" panose="02000503000000000000" pitchFamily="2" charset="0"/>
              </a:rPr>
              <a:t>NO BETEL, BETEL-NUT, CHEWING GUM POLICY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1034754" y="2968248"/>
            <a:ext cx="878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" y="2593540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5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- 1</a:t>
            </a:r>
          </a:p>
        </p:txBody>
      </p:sp>
    </p:spTree>
    <p:extLst>
      <p:ext uri="{BB962C8B-B14F-4D97-AF65-F5344CB8AC3E}">
        <p14:creationId xmlns:p14="http://schemas.microsoft.com/office/powerpoint/2010/main" val="332205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14" y="1986559"/>
            <a:ext cx="666758" cy="1661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474131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474131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791161"/>
            <a:ext cx="799740" cy="394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2610818"/>
            <a:ext cx="799740" cy="394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3227" y="1979676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60779" y="2616913"/>
            <a:ext cx="799740" cy="394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66" y="163855"/>
            <a:ext cx="666758" cy="16618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0179" y="156972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57731" y="794209"/>
            <a:ext cx="799740" cy="3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6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-9" y="202784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C00CC"/>
                </a:solidFill>
                <a:latin typeface="Oxygen" panose="02000503000000000000" pitchFamily="2" charset="0"/>
              </a:rPr>
              <a:t>DO NOT FLUSH SANITARY WASTE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1" y="3428989"/>
            <a:ext cx="18" cy="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6" y="3581397"/>
            <a:ext cx="7" cy="6"/>
          </a:xfrm>
          <a:prstGeom prst="rect">
            <a:avLst/>
          </a:prstGeom>
        </p:spPr>
      </p:pic>
      <p:pic>
        <p:nvPicPr>
          <p:cNvPr id="2052" name="Picture 4" descr="Trash Logo Vector Art, Icons, and Graphics f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2" y="3359333"/>
            <a:ext cx="2718395" cy="27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22673" y="2774926"/>
            <a:ext cx="1068602" cy="116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61148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C00CC"/>
                </a:solidFill>
                <a:latin typeface="Oxygen" panose="02000503000000000000" pitchFamily="2" charset="0"/>
              </a:rPr>
              <a:t>PLEASE USE THE BIN</a:t>
            </a:r>
          </a:p>
        </p:txBody>
      </p:sp>
    </p:spTree>
    <p:extLst>
      <p:ext uri="{BB962C8B-B14F-4D97-AF65-F5344CB8AC3E}">
        <p14:creationId xmlns:p14="http://schemas.microsoft.com/office/powerpoint/2010/main" val="259189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1026" name="Picture 2" descr="No Phones Allowed PNG Transparent Images Free Download | Vector Files | 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2" y="1884141"/>
            <a:ext cx="4149090" cy="41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22" y="11406"/>
            <a:ext cx="99000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No Mobile Phones</a:t>
            </a:r>
          </a:p>
          <a:p>
            <a:pPr algn="ctr"/>
            <a:r>
              <a:rPr lang="en-US" sz="40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1539" y="1971398"/>
            <a:ext cx="463816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Teachers &amp; students </a:t>
            </a:r>
            <a:r>
              <a:rPr lang="en-US" sz="3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must stow away </a:t>
            </a:r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devices in silent mode</a:t>
            </a:r>
          </a:p>
          <a:p>
            <a:pPr algn="just"/>
            <a:endParaRPr lang="en-US" sz="1100" b="1" cap="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just"/>
            <a:r>
              <a:rPr lang="en-US" sz="2400" b="1" cap="all" dirty="0">
                <a:latin typeface="Oxygen" panose="02000503000000000000" pitchFamily="2" charset="0"/>
              </a:rPr>
              <a:t>Emergency Usage Allowed </a:t>
            </a:r>
            <a:r>
              <a:rPr lang="en-US" sz="2800" b="1" cap="all" dirty="0">
                <a:latin typeface="Oxygen" panose="02000503000000000000" pitchFamily="2" charset="0"/>
              </a:rPr>
              <a:t>only after permission </a:t>
            </a:r>
            <a:r>
              <a:rPr lang="en-US" sz="2400" b="1" cap="all" dirty="0">
                <a:latin typeface="Oxygen" panose="02000503000000000000" pitchFamily="2" charset="0"/>
              </a:rPr>
              <a:t>from Anodiam office</a:t>
            </a:r>
          </a:p>
          <a:p>
            <a:pPr algn="just"/>
            <a:endParaRPr lang="en-US" sz="1100" b="1" cap="all" dirty="0">
              <a:latin typeface="Oxygen" panose="02000503000000000000" pitchFamily="2" charset="0"/>
            </a:endParaRPr>
          </a:p>
          <a:p>
            <a:pPr algn="just"/>
            <a:r>
              <a:rPr lang="en-US" sz="1700" b="1" cap="all" dirty="0">
                <a:latin typeface="Oxygen" panose="02000503000000000000" pitchFamily="2" charset="0"/>
              </a:rPr>
              <a:t>Corporate  permit-holders  excepted for official usage only </a:t>
            </a:r>
          </a:p>
          <a:p>
            <a:pPr algn="just"/>
            <a:r>
              <a:rPr lang="en-US" sz="3050" b="1" cap="all" dirty="0">
                <a:latin typeface="Oxygen" panose="02000503000000000000" pitchFamily="2" charset="0"/>
              </a:rPr>
              <a:t>No recreational use</a:t>
            </a:r>
          </a:p>
        </p:txBody>
      </p:sp>
      <p:pic>
        <p:nvPicPr>
          <p:cNvPr id="12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4" y="6122691"/>
            <a:ext cx="687495" cy="6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55806" y="6137446"/>
            <a:ext cx="7237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rgbClr val="A300D0"/>
                </a:solidFill>
                <a:latin typeface="Oxygen" panose="02000503000000000000" pitchFamily="2" charset="0"/>
              </a:rPr>
              <a:t>Respect– Pay it to earn it</a:t>
            </a:r>
          </a:p>
        </p:txBody>
      </p:sp>
    </p:spTree>
    <p:extLst>
      <p:ext uri="{BB962C8B-B14F-4D97-AF65-F5344CB8AC3E}">
        <p14:creationId xmlns:p14="http://schemas.microsoft.com/office/powerpoint/2010/main" val="3212977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4CCA5-F880-8726-B784-C1D611678423}"/>
              </a:ext>
            </a:extLst>
          </p:cNvPr>
          <p:cNvSpPr txBox="1"/>
          <p:nvPr/>
        </p:nvSpPr>
        <p:spPr>
          <a:xfrm>
            <a:off x="0" y="276052"/>
            <a:ext cx="9906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Zero Tolerance for Threats and Disruptive Behavior!</a:t>
            </a:r>
          </a:p>
          <a:p>
            <a:pPr algn="ctr"/>
            <a:endParaRPr lang="en-US" sz="3200" b="1" cap="small" dirty="0">
              <a:latin typeface="Oxygen" panose="02000503000000000000" pitchFamily="2" charset="0"/>
            </a:endParaRP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You Deserve Good!</a:t>
            </a: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We Deserve Good!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A7A23-7CE1-90A3-F97A-665137C0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5" name="Picture 12" descr="Ashok Stambh, ashoka stambh HD wallpaper | Pxfuel">
            <a:extLst>
              <a:ext uri="{FF2B5EF4-FFF2-40B4-BE49-F238E27FC236}">
                <a16:creationId xmlns:a16="http://schemas.microsoft.com/office/drawing/2014/main" id="{5A920CF5-BB2B-6D0C-4D0E-3CCD5852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01944-ECD7-F932-12AB-D19FD9FDEC81}"/>
              </a:ext>
            </a:extLst>
          </p:cNvPr>
          <p:cNvSpPr txBox="1"/>
          <p:nvPr/>
        </p:nvSpPr>
        <p:spPr>
          <a:xfrm>
            <a:off x="1153551" y="5490911"/>
            <a:ext cx="728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Oxygen" panose="02000503000000000000" pitchFamily="2" charset="0"/>
              </a:defRPr>
            </a:lvl1pPr>
          </a:lstStyle>
          <a:p>
            <a:r>
              <a:rPr lang="fr-FR" sz="2400" b="1" cap="small" dirty="0"/>
              <a:t>All Violent and </a:t>
            </a:r>
            <a:r>
              <a:rPr lang="fr-FR" sz="2400" b="1" cap="small" dirty="0" err="1"/>
              <a:t>Threatful</a:t>
            </a:r>
            <a:r>
              <a:rPr lang="fr-FR" sz="2400" b="1" cap="small" dirty="0"/>
              <a:t> Actions and Beauvoir Will Be </a:t>
            </a:r>
            <a:r>
              <a:rPr lang="fr-FR" sz="2400" b="1" cap="small" dirty="0" err="1"/>
              <a:t>Reported</a:t>
            </a:r>
            <a:r>
              <a:rPr lang="fr-FR" sz="2400" b="1" cap="small" dirty="0"/>
              <a:t> to Police Under Section 504 of Indian Penal Code, 1860</a:t>
            </a:r>
            <a:endParaRPr lang="en-US" sz="2400" b="1" cap="small" dirty="0"/>
          </a:p>
        </p:txBody>
      </p:sp>
    </p:spTree>
    <p:extLst>
      <p:ext uri="{BB962C8B-B14F-4D97-AF65-F5344CB8AC3E}">
        <p14:creationId xmlns:p14="http://schemas.microsoft.com/office/powerpoint/2010/main" val="971171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5B301-B44D-2506-C8AE-46D43CDBC801}"/>
              </a:ext>
            </a:extLst>
          </p:cNvPr>
          <p:cNvSpPr txBox="1"/>
          <p:nvPr/>
        </p:nvSpPr>
        <p:spPr>
          <a:xfrm>
            <a:off x="0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1026" name="Picture 2" descr="Red Phone Icon transparent PNG - StickPNG">
            <a:extLst>
              <a:ext uri="{FF2B5EF4-FFF2-40B4-BE49-F238E27FC236}">
                <a16:creationId xmlns:a16="http://schemas.microsoft.com/office/drawing/2014/main" id="{B10D6FC0-09DB-3A3B-8251-E631070A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-78118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D70C5-6910-FE0F-F6BB-5A4FCA51BF61}"/>
              </a:ext>
            </a:extLst>
          </p:cNvPr>
          <p:cNvSpPr txBox="1"/>
          <p:nvPr/>
        </p:nvSpPr>
        <p:spPr>
          <a:xfrm>
            <a:off x="95543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1454E-E71C-4407-9D06-F53FDE90F940}"/>
              </a:ext>
            </a:extLst>
          </p:cNvPr>
          <p:cNvSpPr txBox="1"/>
          <p:nvPr/>
        </p:nvSpPr>
        <p:spPr>
          <a:xfrm>
            <a:off x="1171579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5B019-A592-DF31-7126-EDB0D690E8F0}"/>
              </a:ext>
            </a:extLst>
          </p:cNvPr>
          <p:cNvSpPr txBox="1"/>
          <p:nvPr/>
        </p:nvSpPr>
        <p:spPr>
          <a:xfrm>
            <a:off x="4889695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24" name="Picture 2" descr="Red Phone Icon transparent PNG - StickPNG">
            <a:extLst>
              <a:ext uri="{FF2B5EF4-FFF2-40B4-BE49-F238E27FC236}">
                <a16:creationId xmlns:a16="http://schemas.microsoft.com/office/drawing/2014/main" id="{025D7309-E28F-BD86-DF1C-3A9319EB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4811577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15B97A-DEDB-FEA6-62FA-786CB2F9D218}"/>
              </a:ext>
            </a:extLst>
          </p:cNvPr>
          <p:cNvSpPr txBox="1"/>
          <p:nvPr/>
        </p:nvSpPr>
        <p:spPr>
          <a:xfrm>
            <a:off x="4985238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CBA57B-9D23-9494-3038-55FE3E4DF0EF}"/>
              </a:ext>
            </a:extLst>
          </p:cNvPr>
          <p:cNvSpPr txBox="1"/>
          <p:nvPr/>
        </p:nvSpPr>
        <p:spPr>
          <a:xfrm>
            <a:off x="6061274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</p:spTree>
    <p:extLst>
      <p:ext uri="{BB962C8B-B14F-4D97-AF65-F5344CB8AC3E}">
        <p14:creationId xmlns:p14="http://schemas.microsoft.com/office/powerpoint/2010/main" val="1727060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0+ Jump Queue Illustrations, Royalty-Free Vector Graphics &amp; Clip Art -  iStock | Cut queue, No queue">
            <a:extLst>
              <a:ext uri="{FF2B5EF4-FFF2-40B4-BE49-F238E27FC236}">
                <a16:creationId xmlns:a16="http://schemas.microsoft.com/office/drawing/2014/main" id="{0BFB5ABA-6989-5267-BF22-A0C60E33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329" y="1758680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E AT A TIME PLEASE Poster | JUJU | Keep Calm-o-Matic">
            <a:extLst>
              <a:ext uri="{FF2B5EF4-FFF2-40B4-BE49-F238E27FC236}">
                <a16:creationId xmlns:a16="http://schemas.microsoft.com/office/drawing/2014/main" id="{261A3BA3-C1CA-F35E-16F5-EBA3863C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85" y="1758681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307462-4A18-1FF8-4E03-EB90F9997A32}"/>
              </a:ext>
            </a:extLst>
          </p:cNvPr>
          <p:cNvCxnSpPr>
            <a:cxnSpLocks/>
          </p:cNvCxnSpPr>
          <p:nvPr/>
        </p:nvCxnSpPr>
        <p:spPr>
          <a:xfrm>
            <a:off x="3921398" y="1903533"/>
            <a:ext cx="2099760" cy="176022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90E1D1-7D47-9D4A-1887-4D58D379669F}"/>
              </a:ext>
            </a:extLst>
          </p:cNvPr>
          <p:cNvCxnSpPr>
            <a:cxnSpLocks/>
          </p:cNvCxnSpPr>
          <p:nvPr/>
        </p:nvCxnSpPr>
        <p:spPr>
          <a:xfrm flipV="1">
            <a:off x="3889386" y="1902126"/>
            <a:ext cx="2127227" cy="179117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505958-35CA-05D3-8DB4-5B2B803FC49A}"/>
              </a:ext>
            </a:extLst>
          </p:cNvPr>
          <p:cNvSpPr txBox="1"/>
          <p:nvPr/>
        </p:nvSpPr>
        <p:spPr>
          <a:xfrm>
            <a:off x="3601828" y="3696575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 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336B3-1FB1-85E4-CC83-70FA41055794}"/>
              </a:ext>
            </a:extLst>
          </p:cNvPr>
          <p:cNvSpPr txBox="1"/>
          <p:nvPr/>
        </p:nvSpPr>
        <p:spPr>
          <a:xfrm>
            <a:off x="3569006" y="3663753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 Queue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B04F7E-A6CA-501D-B60D-6A3559AB5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896" y="6267145"/>
            <a:ext cx="1287988" cy="590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54EF1-61F9-5EDB-E1D7-2F0ECA208739}"/>
              </a:ext>
            </a:extLst>
          </p:cNvPr>
          <p:cNvSpPr txBox="1"/>
          <p:nvPr/>
        </p:nvSpPr>
        <p:spPr>
          <a:xfrm>
            <a:off x="0" y="443986"/>
            <a:ext cx="990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800" b="1" cap="small" dirty="0">
                <a:solidFill>
                  <a:srgbClr val="003CAA"/>
                </a:solidFill>
                <a:latin typeface="Oxygen" panose="02000503000000000000" pitchFamily="2" charset="0"/>
              </a:rPr>
              <a:t>Serious Educational Institution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FA21D-0239-98D8-4019-214B1D494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42" y="1758680"/>
            <a:ext cx="2827374" cy="3391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2A310-4911-3ACA-3779-53923B3BAFB0}"/>
              </a:ext>
            </a:extLst>
          </p:cNvPr>
          <p:cNvSpPr/>
          <p:nvPr/>
        </p:nvSpPr>
        <p:spPr>
          <a:xfrm>
            <a:off x="190116" y="5497366"/>
            <a:ext cx="9525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003CAA"/>
                </a:solidFill>
                <a:latin typeface="Oxygen" panose="02000503000000000000" pitchFamily="2" charset="0"/>
              </a:rPr>
              <a:t>Respect– Pay it to earn it</a:t>
            </a:r>
          </a:p>
        </p:txBody>
      </p:sp>
    </p:spTree>
    <p:extLst>
      <p:ext uri="{BB962C8B-B14F-4D97-AF65-F5344CB8AC3E}">
        <p14:creationId xmlns:p14="http://schemas.microsoft.com/office/powerpoint/2010/main" val="10913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Our galaxy's supermassive black hole may be spewing matter right at us |  New Scientist">
            <a:extLst>
              <a:ext uri="{FF2B5EF4-FFF2-40B4-BE49-F238E27FC236}">
                <a16:creationId xmlns:a16="http://schemas.microsoft.com/office/drawing/2014/main" id="{7B71FB32-7131-472B-9858-C2233F31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24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Sagittarius</a:t>
            </a:r>
            <a:r>
              <a:rPr lang="en-AU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A*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40991"/>
            <a:ext cx="1763897" cy="910356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22376" y="2074460"/>
            <a:ext cx="45895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supermassive black hole at the center of our Milky Way galaxy!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https://en.wikipedia.org/wiki/Sagittarius_A*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9D60C-5F0E-4299-A311-4F40DF394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34" y="5008728"/>
            <a:ext cx="1371751" cy="14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5"/>
            <a:ext cx="3706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3CAA"/>
                </a:solidFill>
                <a:latin typeface="Oxygen" panose="02000503000000000000" pitchFamily="2" charset="0"/>
              </a:rPr>
              <a:t>MEN</a:t>
            </a:r>
            <a:endParaRPr lang="en-AU" sz="8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1266472" y="1588463"/>
            <a:ext cx="1505860" cy="3571890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0073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72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491319" y="1474296"/>
            <a:ext cx="90509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  <a:endParaRPr lang="en-US" sz="400" b="1" dirty="0">
              <a:latin typeface="Oxygen" panose="02000503000000000000" pitchFamily="2" charset="0"/>
            </a:endParaRP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8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48EA563-2FF0-490B-A193-C4BE7D7C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75459">
            <a:off x="1176439" y="742581"/>
            <a:ext cx="1573164" cy="12891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8"/>
            <a:ext cx="3706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3CAA"/>
                </a:solidFill>
                <a:latin typeface="Oxygen" panose="02000503000000000000" pitchFamily="2" charset="0"/>
              </a:rPr>
              <a:t>PANTRY</a:t>
            </a:r>
            <a:endParaRPr lang="en-AU" sz="6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E4516F-1921-4CC9-80EB-086ECD8F830D}"/>
              </a:ext>
            </a:extLst>
          </p:cNvPr>
          <p:cNvSpPr/>
          <p:nvPr/>
        </p:nvSpPr>
        <p:spPr>
          <a:xfrm>
            <a:off x="504842" y="2187306"/>
            <a:ext cx="2916362" cy="2736150"/>
          </a:xfrm>
          <a:custGeom>
            <a:avLst/>
            <a:gdLst>
              <a:gd name="connsiteX0" fmla="*/ 0 w 4777450"/>
              <a:gd name="connsiteY0" fmla="*/ 2841522 h 3641815"/>
              <a:gd name="connsiteX1" fmla="*/ 4777450 w 4777450"/>
              <a:gd name="connsiteY1" fmla="*/ 2841522 h 3641815"/>
              <a:gd name="connsiteX2" fmla="*/ 4722393 w 4777450"/>
              <a:gd name="connsiteY2" fmla="*/ 3018887 h 3641815"/>
              <a:gd name="connsiteX3" fmla="*/ 3782613 w 4777450"/>
              <a:gd name="connsiteY3" fmla="*/ 3641815 h 3641815"/>
              <a:gd name="connsiteX4" fmla="*/ 994837 w 4777450"/>
              <a:gd name="connsiteY4" fmla="*/ 3641815 h 3641815"/>
              <a:gd name="connsiteX5" fmla="*/ 55058 w 4777450"/>
              <a:gd name="connsiteY5" fmla="*/ 3018887 h 3641815"/>
              <a:gd name="connsiteX6" fmla="*/ 933551 w 4777450"/>
              <a:gd name="connsiteY6" fmla="*/ 0 h 3641815"/>
              <a:gd name="connsiteX7" fmla="*/ 3843899 w 4777450"/>
              <a:gd name="connsiteY7" fmla="*/ 0 h 3641815"/>
              <a:gd name="connsiteX8" fmla="*/ 3843899 w 4777450"/>
              <a:gd name="connsiteY8" fmla="*/ 2106651 h 3641815"/>
              <a:gd name="connsiteX9" fmla="*/ 3212266 w 4777450"/>
              <a:gd name="connsiteY9" fmla="*/ 2738284 h 3641815"/>
              <a:gd name="connsiteX10" fmla="*/ 1565184 w 4777450"/>
              <a:gd name="connsiteY10" fmla="*/ 2738284 h 3641815"/>
              <a:gd name="connsiteX11" fmla="*/ 933551 w 4777450"/>
              <a:gd name="connsiteY11" fmla="*/ 2106651 h 364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7450" h="3641815">
                <a:moveTo>
                  <a:pt x="0" y="2841522"/>
                </a:moveTo>
                <a:lnTo>
                  <a:pt x="4777450" y="2841522"/>
                </a:lnTo>
                <a:lnTo>
                  <a:pt x="4722393" y="3018887"/>
                </a:lnTo>
                <a:cubicBezTo>
                  <a:pt x="4567559" y="3384956"/>
                  <a:pt x="4205082" y="3641815"/>
                  <a:pt x="3782613" y="3641815"/>
                </a:cubicBezTo>
                <a:lnTo>
                  <a:pt x="994837" y="3641815"/>
                </a:lnTo>
                <a:cubicBezTo>
                  <a:pt x="572368" y="3641815"/>
                  <a:pt x="209892" y="3384956"/>
                  <a:pt x="55058" y="3018887"/>
                </a:cubicBezTo>
                <a:close/>
                <a:moveTo>
                  <a:pt x="933551" y="0"/>
                </a:moveTo>
                <a:lnTo>
                  <a:pt x="3843899" y="0"/>
                </a:lnTo>
                <a:lnTo>
                  <a:pt x="3843899" y="2106651"/>
                </a:lnTo>
                <a:cubicBezTo>
                  <a:pt x="3843899" y="2455492"/>
                  <a:pt x="3561107" y="2738284"/>
                  <a:pt x="3212266" y="2738284"/>
                </a:cubicBezTo>
                <a:lnTo>
                  <a:pt x="1565184" y="2738284"/>
                </a:lnTo>
                <a:cubicBezTo>
                  <a:pt x="1216343" y="2738284"/>
                  <a:pt x="933551" y="2455492"/>
                  <a:pt x="933551" y="2106651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55D992-6FB6-4384-99D6-257DF27C26F6}"/>
              </a:ext>
            </a:extLst>
          </p:cNvPr>
          <p:cNvSpPr/>
          <p:nvPr/>
        </p:nvSpPr>
        <p:spPr>
          <a:xfrm>
            <a:off x="2747217" y="2514061"/>
            <a:ext cx="769159" cy="1041323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6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332205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220391" y="1770469"/>
            <a:ext cx="93214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CLEAN AFTER YOURSELF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3600" b="1" dirty="0">
                <a:latin typeface="Oxygen" panose="02000503000000000000" pitchFamily="2" charset="0"/>
              </a:rPr>
              <a:t>WE AIN’T YOUR MOM</a:t>
            </a:r>
            <a:endParaRPr lang="en-US" sz="5400" b="1" dirty="0">
              <a:latin typeface="Oxygen" panose="02000503000000000000" pitchFamily="2" charset="0"/>
            </a:endParaRPr>
          </a:p>
        </p:txBody>
      </p:sp>
      <p:pic>
        <p:nvPicPr>
          <p:cNvPr id="3078" name="Picture 6" descr="Wink Emoji [Free Download IOS Emojis] | Emoji Island">
            <a:extLst>
              <a:ext uri="{FF2B5EF4-FFF2-40B4-BE49-F238E27FC236}">
                <a16:creationId xmlns:a16="http://schemas.microsoft.com/office/drawing/2014/main" id="{0D34ADC8-AF8E-462C-870E-2279F0BA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63" y="5340386"/>
            <a:ext cx="738477" cy="7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711</Words>
  <Application>Microsoft Office PowerPoint</Application>
  <PresentationFormat>A4 Paper (210x297 mm)</PresentationFormat>
  <Paragraphs>185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DELL</cp:lastModifiedBy>
  <cp:revision>92</cp:revision>
  <cp:lastPrinted>2023-05-13T14:58:21Z</cp:lastPrinted>
  <dcterms:created xsi:type="dcterms:W3CDTF">2023-05-12T17:05:50Z</dcterms:created>
  <dcterms:modified xsi:type="dcterms:W3CDTF">2023-08-06T11:52:04Z</dcterms:modified>
</cp:coreProperties>
</file>