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4"/>
  </p:notesMasterIdLst>
  <p:sldIdLst>
    <p:sldId id="256" r:id="rId3"/>
    <p:sldId id="287" r:id="rId4"/>
    <p:sldId id="330" r:id="rId5"/>
    <p:sldId id="331" r:id="rId6"/>
    <p:sldId id="332" r:id="rId7"/>
    <p:sldId id="333" r:id="rId8"/>
    <p:sldId id="334" r:id="rId9"/>
    <p:sldId id="335" r:id="rId10"/>
    <p:sldId id="327" r:id="rId11"/>
    <p:sldId id="329" r:id="rId12"/>
    <p:sldId id="336" r:id="rId1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F"/>
    <a:srgbClr val="8181FF"/>
    <a:srgbClr val="8787FF"/>
    <a:srgbClr val="9797FF"/>
    <a:srgbClr val="8F8FFF"/>
    <a:srgbClr val="2F2FAF"/>
    <a:srgbClr val="E7E7E7"/>
    <a:srgbClr val="E1E1D9"/>
    <a:srgbClr val="CFCFF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96" autoAdjust="0"/>
  </p:normalViewPr>
  <p:slideViewPr>
    <p:cSldViewPr>
      <p:cViewPr varScale="1">
        <p:scale>
          <a:sx n="70" d="100"/>
          <a:sy n="70" d="100"/>
        </p:scale>
        <p:origin x="14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AU" sz="1000" b="1" baseline="0" dirty="0" smtClean="0">
                <a:latin typeface="+mj-lt"/>
                <a:cs typeface="Arial" panose="020B0604020202020204" pitchFamily="34" charset="0"/>
              </a:rPr>
              <a:t>Unit price of courses will vary yearly according to M shaped curve</a:t>
            </a:r>
            <a:endParaRPr lang="en-AU" sz="1000" b="1" dirty="0">
              <a:latin typeface="+mj-lt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63180224"/>
        <c:axId val="-861577936"/>
      </c:scatterChart>
      <c:valAx>
        <c:axId val="-76318022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-861577936"/>
        <c:crosses val="autoZero"/>
        <c:crossBetween val="midCat"/>
      </c:valAx>
      <c:valAx>
        <c:axId val="-86157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63180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>
                <a:effectLst/>
              </a:rPr>
              <a:t>Profit Margin</a:t>
            </a:r>
            <a:endParaRPr lang="en-AU" sz="800">
              <a:effectLst/>
            </a:endParaRPr>
          </a:p>
        </c:rich>
      </c:tx>
      <c:layout>
        <c:manualLayout>
          <c:xMode val="edge"/>
          <c:yMode val="edge"/>
          <c:x val="0.42869177865548536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00448495957047"/>
          <c:y val="0.14909740449110528"/>
          <c:w val="0.80118652727877304"/>
          <c:h val="0.799976669582968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Estimates'!$B$1</c:f>
              <c:strCache>
                <c:ptCount val="1"/>
                <c:pt idx="0">
                  <c:v>Profit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Estimates'!$B$2:$B$8</c:f>
              <c:numCache>
                <c:formatCode>0</c:formatCode>
                <c:ptCount val="7"/>
                <c:pt idx="0">
                  <c:v>-4.0244099999999996</c:v>
                </c:pt>
                <c:pt idx="1">
                  <c:v>15.170708000000001</c:v>
                </c:pt>
                <c:pt idx="2">
                  <c:v>94.365825999999998</c:v>
                </c:pt>
                <c:pt idx="3">
                  <c:v>293.56094400000001</c:v>
                </c:pt>
                <c:pt idx="4">
                  <c:v>652.75606200000004</c:v>
                </c:pt>
                <c:pt idx="5">
                  <c:v>1091.95118</c:v>
                </c:pt>
                <c:pt idx="6">
                  <c:v>1591.1462979999999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1576848"/>
        <c:axId val="-861574672"/>
      </c:scatterChart>
      <c:valAx>
        <c:axId val="-86157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574672"/>
        <c:crosses val="autoZero"/>
        <c:crossBetween val="midCat"/>
      </c:valAx>
      <c:valAx>
        <c:axId val="-86157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576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Number</a:t>
            </a:r>
            <a:r>
              <a:rPr lang="en-US" b="1" baseline="0" dirty="0" smtClean="0"/>
              <a:t> of c</a:t>
            </a:r>
            <a:r>
              <a:rPr lang="en-US" b="1" dirty="0" smtClean="0"/>
              <a:t>ourses sold per </a:t>
            </a:r>
            <a:r>
              <a:rPr lang="en-US" b="1" dirty="0"/>
              <a:t>100 </a:t>
            </a:r>
            <a:r>
              <a:rPr lang="en-US" b="1" dirty="0" smtClean="0"/>
              <a:t>students</a:t>
            </a:r>
            <a:endParaRPr lang="en-US" b="1" dirty="0"/>
          </a:p>
        </c:rich>
      </c:tx>
      <c:layout>
        <c:manualLayout>
          <c:xMode val="edge"/>
          <c:yMode val="edge"/>
          <c:x val="0.12409176758137985"/>
          <c:y val="0.837962962962962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9855590912183"/>
          <c:y val="5.6504811898512683E-2"/>
          <c:w val="0.63338610524756511"/>
          <c:h val="0.6972069116360455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Estimates'!$F$1</c:f>
              <c:strCache>
                <c:ptCount val="1"/>
                <c:pt idx="0">
                  <c:v>Courses Sold Per 100 Students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Estimates'!$F$2:$F$8</c:f>
              <c:numCache>
                <c:formatCode>0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18</c:v>
                </c:pt>
                <c:pt idx="5">
                  <c:v>22</c:v>
                </c:pt>
                <c:pt idx="6">
                  <c:v>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1577392"/>
        <c:axId val="-861580112"/>
      </c:scatterChart>
      <c:valAx>
        <c:axId val="-86157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580112"/>
        <c:crosses val="autoZero"/>
        <c:crossBetween val="midCat"/>
      </c:valAx>
      <c:valAx>
        <c:axId val="-86158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57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3108361454816"/>
          <c:y val="6.0601851851851872E-2"/>
          <c:w val="0.75266891638545186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Estimates'!$C$1</c:f>
              <c:strCache>
                <c:ptCount val="1"/>
                <c:pt idx="0">
                  <c:v>Cumulative Cost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noFill/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Estimates'!$C$2:$C$4</c:f>
              <c:numCache>
                <c:formatCode>0</c:formatCode>
                <c:ptCount val="3"/>
                <c:pt idx="0">
                  <c:v>4.0244099999999996</c:v>
                </c:pt>
                <c:pt idx="1">
                  <c:v>4.8292919999999997</c:v>
                </c:pt>
                <c:pt idx="2">
                  <c:v>5.6341739999999989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'Sales Estimates'!$D$1</c:f>
              <c:strCache>
                <c:ptCount val="1"/>
                <c:pt idx="0">
                  <c:v>Cumulative Expected Revenue (million US$)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Estimates'!$D$2:$D$4</c:f>
              <c:numCache>
                <c:formatCode>0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100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61576304"/>
        <c:axId val="-861580656"/>
      </c:scatterChart>
      <c:valAx>
        <c:axId val="-86157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580656"/>
        <c:crosses val="autoZero"/>
        <c:crossBetween val="midCat"/>
      </c:valAx>
      <c:valAx>
        <c:axId val="-86158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157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0.03031</cdr:x>
      <cdr:y>0.2044</cdr:y>
    </cdr:from>
    <cdr:to>
      <cdr:x>0.06694</cdr:x>
      <cdr:y>0.59814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300249" y="1010430"/>
          <a:ext cx="1080120" cy="180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>
              <a:solidFill>
                <a:schemeClr val="tx1">
                  <a:lumMod val="65000"/>
                  <a:lumOff val="35000"/>
                </a:schemeClr>
              </a:solidFill>
            </a:rPr>
            <a:t>m</a:t>
          </a:r>
          <a:r>
            <a:rPr lang="en-AU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illion US$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0.02849</cdr:x>
      <cdr:y>0.84133</cdr:y>
    </cdr:from>
    <cdr:to>
      <cdr:x>1</cdr:x>
      <cdr:y>0.94134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5975" y="2307949"/>
          <a:ext cx="2591025" cy="2743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0.18588</cdr:y>
    </cdr:from>
    <cdr:to>
      <cdr:x>0.0957</cdr:x>
      <cdr:y>0.57962</cdr:y>
    </cdr:to>
    <cdr:sp macro="" textlink="">
      <cdr:nvSpPr>
        <cdr:cNvPr id="3" name="TextBox 2"/>
        <cdr:cNvSpPr txBox="1"/>
      </cdr:nvSpPr>
      <cdr:spPr>
        <a:xfrm xmlns:a="http://schemas.openxmlformats.org/drawingml/2006/main" rot="16200000">
          <a:off x="-412440" y="922339"/>
          <a:ext cx="1080120" cy="2552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dirty="0">
              <a:solidFill>
                <a:schemeClr val="tx1">
                  <a:lumMod val="65000"/>
                  <a:lumOff val="35000"/>
                </a:schemeClr>
              </a:solidFill>
            </a:rPr>
            <a:t>m</a:t>
          </a:r>
          <a:r>
            <a:rPr lang="en-AU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illion US$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0.5813</cdr:x>
      <cdr:y>0.14425</cdr:y>
    </cdr:from>
    <cdr:to>
      <cdr:x>0.70477</cdr:x>
      <cdr:y>0.53799</cdr:y>
    </cdr:to>
    <cdr:sp macro="" textlink="">
      <cdr:nvSpPr>
        <cdr:cNvPr id="5" name="TextBox 1"/>
        <cdr:cNvSpPr txBox="1"/>
      </cdr:nvSpPr>
      <cdr:spPr>
        <a:xfrm xmlns:a="http://schemas.openxmlformats.org/drawingml/2006/main" rot="17301252">
          <a:off x="1174913" y="771102"/>
          <a:ext cx="1080120" cy="3293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tx1">
                  <a:lumMod val="65000"/>
                  <a:lumOff val="35000"/>
                </a:schemeClr>
              </a:solidFill>
            </a:rPr>
            <a:t>Revenue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0.51339</cdr:x>
      <cdr:y>0.65595</cdr:y>
    </cdr:from>
    <cdr:to>
      <cdr:x>0.91838</cdr:x>
      <cdr:y>0.77599</cdr:y>
    </cdr:to>
    <cdr:sp macro="" textlink="">
      <cdr:nvSpPr>
        <cdr:cNvPr id="6" name="TextBox 1"/>
        <cdr:cNvSpPr txBox="1"/>
      </cdr:nvSpPr>
      <cdr:spPr>
        <a:xfrm xmlns:a="http://schemas.openxmlformats.org/drawingml/2006/main" rot="21411453">
          <a:off x="1369199" y="1799396"/>
          <a:ext cx="1080120" cy="3293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tx1">
                  <a:lumMod val="65000"/>
                  <a:lumOff val="35000"/>
                </a:schemeClr>
              </a:solidFill>
            </a:rPr>
            <a:t>Expenditure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Connecting teacher and student only:</a:t>
            </a:r>
            <a:r>
              <a:rPr lang="en-AU" baseline="0" dirty="0" smtClean="0"/>
              <a:t> Does not leverage the Idea that </a:t>
            </a:r>
            <a:r>
              <a:rPr lang="en-AU" baseline="0" dirty="0" err="1" smtClean="0"/>
              <a:t>sourse</a:t>
            </a:r>
            <a:r>
              <a:rPr lang="en-AU" baseline="0" dirty="0" smtClean="0"/>
              <a:t> of education can be recorded and stored</a:t>
            </a:r>
          </a:p>
          <a:p>
            <a:r>
              <a:rPr lang="en-AU" baseline="0" dirty="0" smtClean="0"/>
              <a:t>Best teacher does not get connected to many students</a:t>
            </a:r>
          </a:p>
          <a:p>
            <a:r>
              <a:rPr lang="en-AU" baseline="0" dirty="0" smtClean="0"/>
              <a:t>Production in quality distribution in quantity</a:t>
            </a:r>
          </a:p>
          <a:p>
            <a:r>
              <a:rPr lang="en-US" dirty="0" err="1" smtClean="0"/>
              <a:t>whynot</a:t>
            </a:r>
            <a:r>
              <a:rPr lang="en-US" dirty="0" smtClean="0"/>
              <a:t> uber-</a:t>
            </a:r>
            <a:r>
              <a:rPr lang="en-US" dirty="0" err="1" smtClean="0"/>
              <a:t>menulog</a:t>
            </a:r>
            <a:r>
              <a:rPr lang="en-US" dirty="0" smtClean="0"/>
              <a:t> model of just connecting providers and consumers?</a:t>
            </a:r>
          </a:p>
          <a:p>
            <a:r>
              <a:rPr lang="en-US" dirty="0" smtClean="0"/>
              <a:t>Producing in quality, selling in quantity.</a:t>
            </a:r>
          </a:p>
          <a:p>
            <a:r>
              <a:rPr lang="en-US" dirty="0" smtClean="0"/>
              <a:t>(Netflix model) Piracy protection of Anodiam content</a:t>
            </a:r>
          </a:p>
          <a:p>
            <a:r>
              <a:rPr lang="en-US" smtClean="0"/>
              <a:t>Reduce initial funding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7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7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97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0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993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3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1120anirba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13373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6" y="476672"/>
            <a:ext cx="2364405" cy="7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441356" y="6525344"/>
            <a:ext cx="4713521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 smtClean="0">
                <a:solidFill>
                  <a:srgbClr val="2F2FAF"/>
                </a:solidFill>
              </a:rPr>
              <a:t>© Protected Anodiam 2021  ||  Private &amp; Confidential</a:t>
            </a:r>
            <a:endParaRPr lang="en-AU" sz="800" dirty="0">
              <a:solidFill>
                <a:srgbClr val="2F2FA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3447447"/>
            <a:ext cx="38884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28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Business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412776"/>
            <a:ext cx="40324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EdTech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that creates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possibilities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beyond</a:t>
            </a:r>
          </a:p>
          <a:p>
            <a:pPr>
              <a:spcAft>
                <a:spcPts val="0"/>
              </a:spcAft>
            </a:pP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barriers through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innovation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empathy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516958"/>
            <a:ext cx="3096344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AU" sz="16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Anirban Chakrabarty</a:t>
            </a:r>
          </a:p>
          <a:p>
            <a:pPr algn="r">
              <a:spcAft>
                <a:spcPts val="600"/>
              </a:spcAft>
            </a:pPr>
            <a:r>
              <a:rPr lang="en-AU" sz="12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Innovation </a:t>
            </a:r>
            <a:r>
              <a:rPr lang="en-AU" sz="1200" b="1" dirty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Lea</a:t>
            </a:r>
            <a:r>
              <a:rPr lang="en-AU" sz="12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d</a:t>
            </a:r>
          </a:p>
          <a:p>
            <a:pPr algn="r">
              <a:spcAft>
                <a:spcPts val="0"/>
              </a:spcAft>
            </a:pPr>
            <a:r>
              <a:rPr lang="en-US" sz="1200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  <a:hlinkClick r:id="rId4"/>
              </a:rPr>
              <a:t>1120anirban@gmail.com</a:t>
            </a:r>
            <a:endParaRPr lang="en-US" sz="1200" dirty="0" smtClean="0">
              <a:solidFill>
                <a:srgbClr val="4F4FCF"/>
              </a:solidFill>
              <a:latin typeface="+mj-lt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en-US" sz="1200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+61 470142229</a:t>
            </a:r>
            <a:endParaRPr lang="en-AU" sz="1200" dirty="0">
              <a:solidFill>
                <a:srgbClr val="4F4FCF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403501"/>
              </p:ext>
            </p:extLst>
          </p:nvPr>
        </p:nvGraphicFramePr>
        <p:xfrm>
          <a:off x="4673802" y="973832"/>
          <a:ext cx="45067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10</a:t>
            </a:r>
            <a:endParaRPr lang="en-AU" sz="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7704" y="404664"/>
            <a:ext cx="59327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400" b="1">
                <a:solidFill>
                  <a:srgbClr val="2F2FAF"/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Phenomenal ROI</a:t>
            </a:r>
            <a:endParaRPr lang="en-US" dirty="0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900702"/>
              </p:ext>
            </p:extLst>
          </p:nvPr>
        </p:nvGraphicFramePr>
        <p:xfrm>
          <a:off x="-78810" y="3687599"/>
          <a:ext cx="32403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5-Point Star 3"/>
          <p:cNvSpPr/>
          <p:nvPr/>
        </p:nvSpPr>
        <p:spPr>
          <a:xfrm>
            <a:off x="7840442" y="2074537"/>
            <a:ext cx="288032" cy="2880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50426"/>
              </p:ext>
            </p:extLst>
          </p:nvPr>
        </p:nvGraphicFramePr>
        <p:xfrm>
          <a:off x="2625080" y="3666399"/>
          <a:ext cx="2667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36250"/>
              </p:ext>
            </p:extLst>
          </p:nvPr>
        </p:nvGraphicFramePr>
        <p:xfrm>
          <a:off x="249808" y="1401308"/>
          <a:ext cx="4394200" cy="2171700"/>
        </p:xfrm>
        <a:graphic>
          <a:graphicData uri="http://schemas.openxmlformats.org/drawingml/2006/table">
            <a:tbl>
              <a:tblPr/>
              <a:tblGrid>
                <a:gridCol w="380725"/>
                <a:gridCol w="533015"/>
                <a:gridCol w="748759"/>
                <a:gridCol w="520324"/>
                <a:gridCol w="507633"/>
                <a:gridCol w="507633"/>
                <a:gridCol w="599642"/>
                <a:gridCol w="596469"/>
              </a:tblGrid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Stage</a:t>
                      </a:r>
                      <a:endParaRPr lang="en-AU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Duration (months)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Subjects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Content Budget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  <a:r>
                        <a:rPr lang="en-AU" sz="1000" b="1" i="0" u="none" strike="noStrike" baseline="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Module</a:t>
                      </a:r>
                      <a:endParaRPr lang="en-AU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  <a:endParaRPr lang="en-AU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  <a:endParaRPr lang="en-AU" sz="10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Mathematics Physics</a:t>
                      </a:r>
                      <a:b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379,313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Student App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553,520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186,567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1,119,399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  <a:b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270,938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Content Creation App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374,000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128,988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773,925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English Geography Accounts Business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433,500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Admin App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568,480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200,396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1,202,376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** All amounts in US$</a:t>
                      </a:r>
                    </a:p>
                  </a:txBody>
                  <a:tcPr marL="257175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3,095,700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24382" y="886406"/>
            <a:ext cx="4630341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3 stage roll out in 12 months for ICSE &amp;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CBSE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36096" y="4204302"/>
            <a:ext cx="3816424" cy="202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 maintenance cost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US$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0.619 million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@ 20% per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ery easily covered by the profit made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2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Low risk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Huge, ever increasing user base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Consistent demand for high quality education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03588" y="2037658"/>
            <a:ext cx="2699792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0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Billion dollars in 5 years!!!</a:t>
            </a:r>
            <a:endParaRPr lang="en-AU" sz="1000" b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6015" y="815694"/>
            <a:ext cx="485619" cy="485619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5441998" y="4160022"/>
            <a:ext cx="485619" cy="485619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5436096" y="5175629"/>
            <a:ext cx="485619" cy="485619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5004048" y="3407625"/>
            <a:ext cx="669591" cy="23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Elbow Connector 4"/>
          <p:cNvCxnSpPr/>
          <p:nvPr/>
        </p:nvCxnSpPr>
        <p:spPr>
          <a:xfrm rot="5400000" flipH="1" flipV="1">
            <a:off x="484174" y="946671"/>
            <a:ext cx="174615" cy="77448"/>
          </a:xfrm>
          <a:prstGeom prst="bentConnector3">
            <a:avLst>
              <a:gd name="adj1" fmla="val 36363"/>
            </a:avLst>
          </a:prstGeom>
          <a:ln w="254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378676" y="1073545"/>
            <a:ext cx="154081" cy="86304"/>
          </a:xfrm>
          <a:prstGeom prst="bentConnector3">
            <a:avLst>
              <a:gd name="adj1" fmla="val 50001"/>
            </a:avLst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98885" y="4227870"/>
            <a:ext cx="360040" cy="3490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551612" y="4293096"/>
            <a:ext cx="254586" cy="24685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5573008" y="4285022"/>
            <a:ext cx="99036" cy="101284"/>
          </a:xfrm>
          <a:custGeom>
            <a:avLst/>
            <a:gdLst>
              <a:gd name="connsiteX0" fmla="*/ 71036 w 99036"/>
              <a:gd name="connsiteY0" fmla="*/ 0 h 101284"/>
              <a:gd name="connsiteX1" fmla="*/ 84070 w 99036"/>
              <a:gd name="connsiteY1" fmla="*/ 9269 h 101284"/>
              <a:gd name="connsiteX2" fmla="*/ 99036 w 99036"/>
              <a:gd name="connsiteY2" fmla="*/ 47383 h 101284"/>
              <a:gd name="connsiteX3" fmla="*/ 47938 w 99036"/>
              <a:gd name="connsiteY3" fmla="*/ 101284 h 101284"/>
              <a:gd name="connsiteX4" fmla="*/ 856 w 99036"/>
              <a:gd name="connsiteY4" fmla="*/ 68364 h 101284"/>
              <a:gd name="connsiteX5" fmla="*/ 0 w 99036"/>
              <a:gd name="connsiteY5" fmla="*/ 63893 h 101284"/>
              <a:gd name="connsiteX6" fmla="*/ 952 w 99036"/>
              <a:gd name="connsiteY6" fmla="*/ 64539 h 101284"/>
              <a:gd name="connsiteX7" fmla="*/ 6341 w 99036"/>
              <a:gd name="connsiteY7" fmla="*/ 69806 h 101284"/>
              <a:gd name="connsiteX8" fmla="*/ 7286 w 99036"/>
              <a:gd name="connsiteY8" fmla="*/ 68839 h 101284"/>
              <a:gd name="connsiteX9" fmla="*/ 10897 w 99036"/>
              <a:gd name="connsiteY9" fmla="*/ 71289 h 101284"/>
              <a:gd name="connsiteX10" fmla="*/ 30033 w 99036"/>
              <a:gd name="connsiteY10" fmla="*/ 75179 h 101284"/>
              <a:gd name="connsiteX11" fmla="*/ 79196 w 99036"/>
              <a:gd name="connsiteY11" fmla="*/ 25682 h 101284"/>
              <a:gd name="connsiteX12" fmla="*/ 75333 w 99036"/>
              <a:gd name="connsiteY12" fmla="*/ 6416 h 101284"/>
              <a:gd name="connsiteX13" fmla="*/ 72471 w 99036"/>
              <a:gd name="connsiteY13" fmla="*/ 2142 h 101284"/>
              <a:gd name="connsiteX14" fmla="*/ 72591 w 99036"/>
              <a:gd name="connsiteY14" fmla="*/ 2019 h 101284"/>
              <a:gd name="connsiteX15" fmla="*/ 72004 w 99036"/>
              <a:gd name="connsiteY15" fmla="*/ 1446 h 1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036" h="101284">
                <a:moveTo>
                  <a:pt x="71036" y="0"/>
                </a:moveTo>
                <a:lnTo>
                  <a:pt x="84070" y="9269"/>
                </a:lnTo>
                <a:cubicBezTo>
                  <a:pt x="93317" y="19024"/>
                  <a:pt x="99036" y="32499"/>
                  <a:pt x="99036" y="47383"/>
                </a:cubicBezTo>
                <a:cubicBezTo>
                  <a:pt x="99036" y="77152"/>
                  <a:pt x="76159" y="101284"/>
                  <a:pt x="47938" y="101284"/>
                </a:cubicBezTo>
                <a:cubicBezTo>
                  <a:pt x="26773" y="101284"/>
                  <a:pt x="8613" y="87710"/>
                  <a:pt x="856" y="68364"/>
                </a:cubicBezTo>
                <a:lnTo>
                  <a:pt x="0" y="63893"/>
                </a:lnTo>
                <a:lnTo>
                  <a:pt x="952" y="64539"/>
                </a:lnTo>
                <a:lnTo>
                  <a:pt x="6341" y="69806"/>
                </a:lnTo>
                <a:lnTo>
                  <a:pt x="7286" y="68839"/>
                </a:lnTo>
                <a:lnTo>
                  <a:pt x="10897" y="71289"/>
                </a:lnTo>
                <a:cubicBezTo>
                  <a:pt x="16779" y="73794"/>
                  <a:pt x="23245" y="75179"/>
                  <a:pt x="30033" y="75179"/>
                </a:cubicBezTo>
                <a:cubicBezTo>
                  <a:pt x="57185" y="75179"/>
                  <a:pt x="79196" y="53018"/>
                  <a:pt x="79196" y="25682"/>
                </a:cubicBezTo>
                <a:cubicBezTo>
                  <a:pt x="79196" y="18848"/>
                  <a:pt x="77821" y="12338"/>
                  <a:pt x="75333" y="6416"/>
                </a:cubicBezTo>
                <a:lnTo>
                  <a:pt x="72471" y="2142"/>
                </a:lnTo>
                <a:lnTo>
                  <a:pt x="72591" y="2019"/>
                </a:lnTo>
                <a:lnTo>
                  <a:pt x="72004" y="144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 rot="2899656">
            <a:off x="5621776" y="4415319"/>
            <a:ext cx="173615" cy="258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5733354" y="4456687"/>
            <a:ext cx="45719" cy="45719"/>
          </a:xfrm>
          <a:prstGeom prst="ellipse">
            <a:avLst/>
          </a:prstGeom>
          <a:solidFill>
            <a:srgbClr val="7F7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Freeform 59"/>
          <p:cNvSpPr/>
          <p:nvPr/>
        </p:nvSpPr>
        <p:spPr>
          <a:xfrm>
            <a:off x="5534890" y="5301923"/>
            <a:ext cx="315035" cy="143301"/>
          </a:xfrm>
          <a:custGeom>
            <a:avLst/>
            <a:gdLst>
              <a:gd name="connsiteX0" fmla="*/ 156325 w 315035"/>
              <a:gd name="connsiteY0" fmla="*/ 0 h 143301"/>
              <a:gd name="connsiteX1" fmla="*/ 306979 w 315035"/>
              <a:gd name="connsiteY1" fmla="*/ 99098 h 143301"/>
              <a:gd name="connsiteX2" fmla="*/ 315035 w 315035"/>
              <a:gd name="connsiteY2" fmla="*/ 138694 h 143301"/>
              <a:gd name="connsiteX3" fmla="*/ 311643 w 315035"/>
              <a:gd name="connsiteY3" fmla="*/ 131698 h 143301"/>
              <a:gd name="connsiteX4" fmla="*/ 261317 w 315035"/>
              <a:gd name="connsiteY4" fmla="*/ 102707 h 143301"/>
              <a:gd name="connsiteX5" fmla="*/ 210991 w 315035"/>
              <a:gd name="connsiteY5" fmla="*/ 131698 h 143301"/>
              <a:gd name="connsiteX6" fmla="*/ 208311 w 315035"/>
              <a:gd name="connsiteY6" fmla="*/ 137226 h 143301"/>
              <a:gd name="connsiteX7" fmla="*/ 205357 w 315035"/>
              <a:gd name="connsiteY7" fmla="*/ 131439 h 143301"/>
              <a:gd name="connsiteX8" fmla="*/ 156325 w 315035"/>
              <a:gd name="connsiteY8" fmla="*/ 104613 h 143301"/>
              <a:gd name="connsiteX9" fmla="*/ 107294 w 315035"/>
              <a:gd name="connsiteY9" fmla="*/ 131439 h 143301"/>
              <a:gd name="connsiteX10" fmla="*/ 101239 w 315035"/>
              <a:gd name="connsiteY10" fmla="*/ 143301 h 143301"/>
              <a:gd name="connsiteX11" fmla="*/ 95613 w 315035"/>
              <a:gd name="connsiteY11" fmla="*/ 131698 h 143301"/>
              <a:gd name="connsiteX12" fmla="*/ 45287 w 315035"/>
              <a:gd name="connsiteY12" fmla="*/ 102707 h 143301"/>
              <a:gd name="connsiteX13" fmla="*/ 17584 w 315035"/>
              <a:gd name="connsiteY13" fmla="*/ 110486 h 143301"/>
              <a:gd name="connsiteX14" fmla="*/ 0 w 315035"/>
              <a:gd name="connsiteY14" fmla="*/ 126973 h 143301"/>
              <a:gd name="connsiteX15" fmla="*/ 5671 w 315035"/>
              <a:gd name="connsiteY15" fmla="*/ 99098 h 143301"/>
              <a:gd name="connsiteX16" fmla="*/ 156325 w 315035"/>
              <a:gd name="connsiteY16" fmla="*/ 0 h 14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035" h="143301">
                <a:moveTo>
                  <a:pt x="156325" y="0"/>
                </a:moveTo>
                <a:cubicBezTo>
                  <a:pt x="224050" y="0"/>
                  <a:pt x="282158" y="40863"/>
                  <a:pt x="306979" y="99098"/>
                </a:cubicBezTo>
                <a:lnTo>
                  <a:pt x="315035" y="138694"/>
                </a:lnTo>
                <a:lnTo>
                  <a:pt x="311643" y="131698"/>
                </a:lnTo>
                <a:cubicBezTo>
                  <a:pt x="298764" y="113786"/>
                  <a:pt x="280971" y="102707"/>
                  <a:pt x="261317" y="102707"/>
                </a:cubicBezTo>
                <a:cubicBezTo>
                  <a:pt x="241664" y="102707"/>
                  <a:pt x="223871" y="113786"/>
                  <a:pt x="210991" y="131698"/>
                </a:cubicBezTo>
                <a:lnTo>
                  <a:pt x="208311" y="137226"/>
                </a:lnTo>
                <a:lnTo>
                  <a:pt x="205357" y="131439"/>
                </a:lnTo>
                <a:cubicBezTo>
                  <a:pt x="192809" y="114865"/>
                  <a:pt x="175473" y="104613"/>
                  <a:pt x="156325" y="104613"/>
                </a:cubicBezTo>
                <a:cubicBezTo>
                  <a:pt x="137177" y="104613"/>
                  <a:pt x="119842" y="114865"/>
                  <a:pt x="107294" y="131439"/>
                </a:cubicBezTo>
                <a:lnTo>
                  <a:pt x="101239" y="143301"/>
                </a:lnTo>
                <a:lnTo>
                  <a:pt x="95613" y="131698"/>
                </a:lnTo>
                <a:cubicBezTo>
                  <a:pt x="82734" y="113786"/>
                  <a:pt x="64941" y="102707"/>
                  <a:pt x="45287" y="102707"/>
                </a:cubicBezTo>
                <a:cubicBezTo>
                  <a:pt x="35461" y="102707"/>
                  <a:pt x="26099" y="105477"/>
                  <a:pt x="17584" y="110486"/>
                </a:cubicBezTo>
                <a:lnTo>
                  <a:pt x="0" y="126973"/>
                </a:lnTo>
                <a:lnTo>
                  <a:pt x="5671" y="99098"/>
                </a:lnTo>
                <a:cubicBezTo>
                  <a:pt x="30492" y="40863"/>
                  <a:pt x="88600" y="0"/>
                  <a:pt x="156325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" name="Straight Connector 61"/>
          <p:cNvCxnSpPr/>
          <p:nvPr/>
        </p:nvCxnSpPr>
        <p:spPr>
          <a:xfrm>
            <a:off x="5698076" y="51121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8"/>
          </p:cNvCxnSpPr>
          <p:nvPr/>
        </p:nvCxnSpPr>
        <p:spPr>
          <a:xfrm flipH="1">
            <a:off x="5691214" y="5406536"/>
            <a:ext cx="1" cy="124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691214" y="5170825"/>
            <a:ext cx="1" cy="24673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>
          <a:xfrm rot="5574347">
            <a:off x="5640531" y="5394721"/>
            <a:ext cx="52858" cy="45888"/>
          </a:xfrm>
          <a:prstGeom prst="arc">
            <a:avLst>
              <a:gd name="adj1" fmla="val 16200000"/>
              <a:gd name="adj2" fmla="val 5310603"/>
            </a:avLst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7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0809" y="6453336"/>
            <a:ext cx="4573189" cy="310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9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4633499" y="4387334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 smtClean="0"/>
              <a:t>2</a:t>
            </a:fld>
            <a:endParaRPr lang="en-AU" sz="8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3688" y="404664"/>
            <a:ext cx="73803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Education System Needs Our Help</a:t>
            </a:r>
          </a:p>
        </p:txBody>
      </p:sp>
      <p:pic>
        <p:nvPicPr>
          <p:cNvPr id="15" name="Picture 2" descr="A teen girl sleeping in 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6512"/>
            <a:ext cx="3600400" cy="32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95536" y="1620525"/>
            <a:ext cx="3600400" cy="3392651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0">
                <a:schemeClr val="bg1">
                  <a:alpha val="50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169942" y="4940611"/>
            <a:ext cx="1937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PC: </a:t>
            </a:r>
            <a:r>
              <a:rPr lang="en-AU" sz="1200" u="sng" dirty="0" smtClean="0">
                <a:solidFill>
                  <a:srgbClr val="4F4FCF"/>
                </a:solidFill>
              </a:rPr>
              <a:t>news.yale.edu</a:t>
            </a:r>
            <a:r>
              <a:rPr lang="en-AU" sz="1200" dirty="0" smtClean="0">
                <a:solidFill>
                  <a:srgbClr val="4F4FCF"/>
                </a:solidFill>
              </a:rPr>
              <a:t>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 2020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9539" y="2737082"/>
            <a:ext cx="534181" cy="534181"/>
            <a:chOff x="6076023" y="1873833"/>
            <a:chExt cx="587599" cy="587599"/>
          </a:xfrm>
        </p:grpSpPr>
        <p:sp>
          <p:nvSpPr>
            <p:cNvPr id="25" name="Oval 24"/>
            <p:cNvSpPr/>
            <p:nvPr/>
          </p:nvSpPr>
          <p:spPr>
            <a:xfrm>
              <a:off x="6076023" y="1873833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 rot="19189864">
              <a:off x="6222505" y="2017192"/>
              <a:ext cx="329357" cy="274328"/>
            </a:xfrm>
            <a:custGeom>
              <a:avLst/>
              <a:gdLst>
                <a:gd name="connsiteX0" fmla="*/ 1694628 w 3568472"/>
                <a:gd name="connsiteY0" fmla="*/ 1031 h 2702062"/>
                <a:gd name="connsiteX1" fmla="*/ 844557 w 3568472"/>
                <a:gd name="connsiteY1" fmla="*/ 1031 h 2702062"/>
                <a:gd name="connsiteX2" fmla="*/ 844062 w 3568472"/>
                <a:gd name="connsiteY2" fmla="*/ 0 h 2702062"/>
                <a:gd name="connsiteX3" fmla="*/ 1695158 w 3568472"/>
                <a:gd name="connsiteY3" fmla="*/ 0 h 2702062"/>
                <a:gd name="connsiteX4" fmla="*/ 3153475 w 3568472"/>
                <a:gd name="connsiteY4" fmla="*/ 1955942 h 2702062"/>
                <a:gd name="connsiteX5" fmla="*/ 2860027 w 3568472"/>
                <a:gd name="connsiteY5" fmla="*/ 1778767 h 2702062"/>
                <a:gd name="connsiteX6" fmla="*/ 2822121 w 3568472"/>
                <a:gd name="connsiteY6" fmla="*/ 1711802 h 2702062"/>
                <a:gd name="connsiteX7" fmla="*/ 2700999 w 3568472"/>
                <a:gd name="connsiteY7" fmla="*/ 1769970 h 2702062"/>
                <a:gd name="connsiteX8" fmla="*/ 2700999 w 3568472"/>
                <a:gd name="connsiteY8" fmla="*/ 918874 h 2702062"/>
                <a:gd name="connsiteX9" fmla="*/ 2826127 w 3568472"/>
                <a:gd name="connsiteY9" fmla="*/ 983183 h 2702062"/>
                <a:gd name="connsiteX10" fmla="*/ 2860027 w 3568472"/>
                <a:gd name="connsiteY10" fmla="*/ 923294 h 2702062"/>
                <a:gd name="connsiteX11" fmla="*/ 3153475 w 3568472"/>
                <a:gd name="connsiteY11" fmla="*/ 746120 h 2702062"/>
                <a:gd name="connsiteX12" fmla="*/ 3568472 w 3568472"/>
                <a:gd name="connsiteY12" fmla="*/ 1351031 h 2702062"/>
                <a:gd name="connsiteX13" fmla="*/ 3153475 w 3568472"/>
                <a:gd name="connsiteY13" fmla="*/ 1955942 h 2702062"/>
                <a:gd name="connsiteX14" fmla="*/ 2602690 w 3568472"/>
                <a:gd name="connsiteY14" fmla="*/ 2701031 h 2702062"/>
                <a:gd name="connsiteX15" fmla="*/ 1694663 w 3568472"/>
                <a:gd name="connsiteY15" fmla="*/ 2701031 h 2702062"/>
                <a:gd name="connsiteX16" fmla="*/ 1637191 w 3568472"/>
                <a:gd name="connsiteY16" fmla="*/ 2581358 h 2702062"/>
                <a:gd name="connsiteX17" fmla="*/ 1707897 w 3568472"/>
                <a:gd name="connsiteY17" fmla="*/ 2541336 h 2702062"/>
                <a:gd name="connsiteX18" fmla="*/ 1885071 w 3568472"/>
                <a:gd name="connsiteY18" fmla="*/ 2247889 h 2702062"/>
                <a:gd name="connsiteX19" fmla="*/ 1280160 w 3568472"/>
                <a:gd name="connsiteY19" fmla="*/ 1832892 h 2702062"/>
                <a:gd name="connsiteX20" fmla="*/ 675249 w 3568472"/>
                <a:gd name="connsiteY20" fmla="*/ 2247889 h 2702062"/>
                <a:gd name="connsiteX21" fmla="*/ 852423 w 3568472"/>
                <a:gd name="connsiteY21" fmla="*/ 2541336 h 2702062"/>
                <a:gd name="connsiteX22" fmla="*/ 909935 w 3568472"/>
                <a:gd name="connsiteY22" fmla="*/ 2573890 h 2702062"/>
                <a:gd name="connsiteX23" fmla="*/ 844592 w 3568472"/>
                <a:gd name="connsiteY23" fmla="*/ 2701031 h 2702062"/>
                <a:gd name="connsiteX24" fmla="*/ 98307 w 3568472"/>
                <a:gd name="connsiteY24" fmla="*/ 2701031 h 2702062"/>
                <a:gd name="connsiteX25" fmla="*/ 0 w 3568472"/>
                <a:gd name="connsiteY25" fmla="*/ 2602724 h 2702062"/>
                <a:gd name="connsiteX26" fmla="*/ 0 w 3568472"/>
                <a:gd name="connsiteY26" fmla="*/ 99338 h 2702062"/>
                <a:gd name="connsiteX27" fmla="*/ 98307 w 3568472"/>
                <a:gd name="connsiteY27" fmla="*/ 1031 h 2702062"/>
                <a:gd name="connsiteX28" fmla="*/ 844557 w 3568472"/>
                <a:gd name="connsiteY28" fmla="*/ 1031 h 2702062"/>
                <a:gd name="connsiteX29" fmla="*/ 904600 w 3568472"/>
                <a:gd name="connsiteY29" fmla="*/ 126058 h 2702062"/>
                <a:gd name="connsiteX30" fmla="*/ 866491 w 3568472"/>
                <a:gd name="connsiteY30" fmla="*/ 147630 h 2702062"/>
                <a:gd name="connsiteX31" fmla="*/ 689317 w 3568472"/>
                <a:gd name="connsiteY31" fmla="*/ 441077 h 2702062"/>
                <a:gd name="connsiteX32" fmla="*/ 1172317 w 3568472"/>
                <a:gd name="connsiteY32" fmla="*/ 847643 h 2702062"/>
                <a:gd name="connsiteX33" fmla="*/ 1253842 w 3568472"/>
                <a:gd name="connsiteY33" fmla="*/ 853281 h 2702062"/>
                <a:gd name="connsiteX34" fmla="*/ 1255184 w 3568472"/>
                <a:gd name="connsiteY34" fmla="*/ 856075 h 2702062"/>
                <a:gd name="connsiteX35" fmla="*/ 1256525 w 3568472"/>
                <a:gd name="connsiteY35" fmla="*/ 853466 h 2702062"/>
                <a:gd name="connsiteX36" fmla="*/ 1294228 w 3568472"/>
                <a:gd name="connsiteY36" fmla="*/ 856074 h 2702062"/>
                <a:gd name="connsiteX37" fmla="*/ 1899139 w 3568472"/>
                <a:gd name="connsiteY37" fmla="*/ 441077 h 2702062"/>
                <a:gd name="connsiteX38" fmla="*/ 1721965 w 3568472"/>
                <a:gd name="connsiteY38" fmla="*/ 147630 h 2702062"/>
                <a:gd name="connsiteX39" fmla="*/ 1642424 w 3568472"/>
                <a:gd name="connsiteY39" fmla="*/ 102606 h 2702062"/>
                <a:gd name="connsiteX40" fmla="*/ 1694628 w 3568472"/>
                <a:gd name="connsiteY40" fmla="*/ 1031 h 2702062"/>
                <a:gd name="connsiteX41" fmla="*/ 2602690 w 3568472"/>
                <a:gd name="connsiteY41" fmla="*/ 1031 h 2702062"/>
                <a:gd name="connsiteX42" fmla="*/ 2700997 w 3568472"/>
                <a:gd name="connsiteY42" fmla="*/ 99338 h 2702062"/>
                <a:gd name="connsiteX43" fmla="*/ 2700997 w 3568472"/>
                <a:gd name="connsiteY43" fmla="*/ 2602724 h 2702062"/>
                <a:gd name="connsiteX44" fmla="*/ 2602690 w 3568472"/>
                <a:gd name="connsiteY44" fmla="*/ 2701031 h 2702062"/>
                <a:gd name="connsiteX45" fmla="*/ 1695158 w 3568472"/>
                <a:gd name="connsiteY45" fmla="*/ 2702062 h 2702062"/>
                <a:gd name="connsiteX46" fmla="*/ 844062 w 3568472"/>
                <a:gd name="connsiteY46" fmla="*/ 2702062 h 2702062"/>
                <a:gd name="connsiteX47" fmla="*/ 844592 w 3568472"/>
                <a:gd name="connsiteY47" fmla="*/ 2701031 h 2702062"/>
                <a:gd name="connsiteX48" fmla="*/ 1694663 w 3568472"/>
                <a:gd name="connsiteY48" fmla="*/ 2701031 h 270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68472" h="2702062">
                  <a:moveTo>
                    <a:pt x="1694628" y="1031"/>
                  </a:moveTo>
                  <a:lnTo>
                    <a:pt x="844557" y="1031"/>
                  </a:lnTo>
                  <a:lnTo>
                    <a:pt x="844062" y="0"/>
                  </a:lnTo>
                  <a:lnTo>
                    <a:pt x="1695158" y="0"/>
                  </a:lnTo>
                  <a:close/>
                  <a:moveTo>
                    <a:pt x="3153475" y="1955942"/>
                  </a:moveTo>
                  <a:cubicBezTo>
                    <a:pt x="3038876" y="1955942"/>
                    <a:pt x="2935126" y="1888235"/>
                    <a:pt x="2860027" y="1778767"/>
                  </a:cubicBezTo>
                  <a:lnTo>
                    <a:pt x="2822121" y="1711802"/>
                  </a:lnTo>
                  <a:lnTo>
                    <a:pt x="2700999" y="1769970"/>
                  </a:lnTo>
                  <a:lnTo>
                    <a:pt x="2700999" y="918874"/>
                  </a:lnTo>
                  <a:lnTo>
                    <a:pt x="2826127" y="983183"/>
                  </a:lnTo>
                  <a:lnTo>
                    <a:pt x="2860027" y="923294"/>
                  </a:lnTo>
                  <a:cubicBezTo>
                    <a:pt x="2935126" y="813827"/>
                    <a:pt x="3038876" y="746120"/>
                    <a:pt x="3153475" y="746120"/>
                  </a:cubicBezTo>
                  <a:cubicBezTo>
                    <a:pt x="3382672" y="746120"/>
                    <a:pt x="3568472" y="1016948"/>
                    <a:pt x="3568472" y="1351031"/>
                  </a:cubicBezTo>
                  <a:cubicBezTo>
                    <a:pt x="3568472" y="1685114"/>
                    <a:pt x="3382672" y="1955942"/>
                    <a:pt x="3153475" y="1955942"/>
                  </a:cubicBezTo>
                  <a:close/>
                  <a:moveTo>
                    <a:pt x="2602690" y="2701031"/>
                  </a:moveTo>
                  <a:lnTo>
                    <a:pt x="1694663" y="2701031"/>
                  </a:lnTo>
                  <a:lnTo>
                    <a:pt x="1637191" y="2581358"/>
                  </a:lnTo>
                  <a:lnTo>
                    <a:pt x="1707897" y="2541336"/>
                  </a:lnTo>
                  <a:cubicBezTo>
                    <a:pt x="1817364" y="2466237"/>
                    <a:pt x="1885071" y="2362488"/>
                    <a:pt x="1885071" y="2247889"/>
                  </a:cubicBezTo>
                  <a:cubicBezTo>
                    <a:pt x="1885071" y="2018692"/>
                    <a:pt x="1614243" y="1832892"/>
                    <a:pt x="1280160" y="1832892"/>
                  </a:cubicBezTo>
                  <a:cubicBezTo>
                    <a:pt x="946077" y="1832892"/>
                    <a:pt x="675249" y="2018692"/>
                    <a:pt x="675249" y="2247889"/>
                  </a:cubicBezTo>
                  <a:cubicBezTo>
                    <a:pt x="675249" y="2362488"/>
                    <a:pt x="742956" y="2466237"/>
                    <a:pt x="852423" y="2541336"/>
                  </a:cubicBezTo>
                  <a:lnTo>
                    <a:pt x="909935" y="2573890"/>
                  </a:lnTo>
                  <a:lnTo>
                    <a:pt x="844592" y="2701031"/>
                  </a:lnTo>
                  <a:lnTo>
                    <a:pt x="98307" y="2701031"/>
                  </a:lnTo>
                  <a:cubicBezTo>
                    <a:pt x="44014" y="2701031"/>
                    <a:pt x="0" y="2657017"/>
                    <a:pt x="0" y="2602724"/>
                  </a:cubicBezTo>
                  <a:lnTo>
                    <a:pt x="0" y="99338"/>
                  </a:lnTo>
                  <a:cubicBezTo>
                    <a:pt x="0" y="45045"/>
                    <a:pt x="44014" y="1031"/>
                    <a:pt x="98307" y="1031"/>
                  </a:cubicBezTo>
                  <a:lnTo>
                    <a:pt x="844557" y="1031"/>
                  </a:lnTo>
                  <a:lnTo>
                    <a:pt x="904600" y="126058"/>
                  </a:lnTo>
                  <a:lnTo>
                    <a:pt x="866491" y="147630"/>
                  </a:lnTo>
                  <a:cubicBezTo>
                    <a:pt x="757024" y="222729"/>
                    <a:pt x="689317" y="326478"/>
                    <a:pt x="689317" y="441077"/>
                  </a:cubicBezTo>
                  <a:cubicBezTo>
                    <a:pt x="689317" y="641624"/>
                    <a:pt x="896670" y="808946"/>
                    <a:pt x="1172317" y="847643"/>
                  </a:cubicBezTo>
                  <a:lnTo>
                    <a:pt x="1253842" y="853281"/>
                  </a:lnTo>
                  <a:lnTo>
                    <a:pt x="1255184" y="856075"/>
                  </a:lnTo>
                  <a:lnTo>
                    <a:pt x="1256525" y="853466"/>
                  </a:lnTo>
                  <a:lnTo>
                    <a:pt x="1294228" y="856074"/>
                  </a:lnTo>
                  <a:cubicBezTo>
                    <a:pt x="1628311" y="856074"/>
                    <a:pt x="1899139" y="670274"/>
                    <a:pt x="1899139" y="441077"/>
                  </a:cubicBezTo>
                  <a:cubicBezTo>
                    <a:pt x="1899139" y="326478"/>
                    <a:pt x="1831432" y="222729"/>
                    <a:pt x="1721965" y="147630"/>
                  </a:cubicBezTo>
                  <a:lnTo>
                    <a:pt x="1642424" y="102606"/>
                  </a:lnTo>
                  <a:lnTo>
                    <a:pt x="1694628" y="1031"/>
                  </a:lnTo>
                  <a:lnTo>
                    <a:pt x="2602690" y="1031"/>
                  </a:lnTo>
                  <a:cubicBezTo>
                    <a:pt x="2656983" y="1031"/>
                    <a:pt x="2700997" y="45045"/>
                    <a:pt x="2700997" y="99338"/>
                  </a:cubicBezTo>
                  <a:lnTo>
                    <a:pt x="2700997" y="2602724"/>
                  </a:lnTo>
                  <a:cubicBezTo>
                    <a:pt x="2700997" y="2657017"/>
                    <a:pt x="2656983" y="2701031"/>
                    <a:pt x="2602690" y="2701031"/>
                  </a:cubicBezTo>
                  <a:close/>
                  <a:moveTo>
                    <a:pt x="1695158" y="2702062"/>
                  </a:moveTo>
                  <a:lnTo>
                    <a:pt x="844062" y="2702062"/>
                  </a:lnTo>
                  <a:lnTo>
                    <a:pt x="844592" y="2701031"/>
                  </a:lnTo>
                  <a:lnTo>
                    <a:pt x="1694663" y="2701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39313" y="3646477"/>
            <a:ext cx="534181" cy="534181"/>
            <a:chOff x="2885001" y="4839771"/>
            <a:chExt cx="587599" cy="587599"/>
          </a:xfrm>
        </p:grpSpPr>
        <p:sp>
          <p:nvSpPr>
            <p:cNvPr id="22" name="Oval 21"/>
            <p:cNvSpPr/>
            <p:nvPr/>
          </p:nvSpPr>
          <p:spPr>
            <a:xfrm>
              <a:off x="2885001" y="483977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09227" y="4948376"/>
              <a:ext cx="373868" cy="370386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39634" y="1232867"/>
            <a:ext cx="534181" cy="549899"/>
            <a:chOff x="2885001" y="1844823"/>
            <a:chExt cx="587599" cy="604889"/>
          </a:xfrm>
        </p:grpSpPr>
        <p:sp>
          <p:nvSpPr>
            <p:cNvPr id="23" name="Oval 22"/>
            <p:cNvSpPr/>
            <p:nvPr/>
          </p:nvSpPr>
          <p:spPr>
            <a:xfrm>
              <a:off x="2885001" y="1862113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 rot="1800000">
              <a:off x="2994553" y="1908605"/>
              <a:ext cx="368495" cy="462426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9832" y="1844823"/>
              <a:ext cx="2509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solidFill>
                    <a:srgbClr val="8080F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?</a:t>
              </a:r>
              <a:endParaRPr lang="en-AU" sz="800" b="1" dirty="0">
                <a:solidFill>
                  <a:srgbClr val="8080F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8" name="Freeform 87"/>
          <p:cNvSpPr/>
          <p:nvPr/>
        </p:nvSpPr>
        <p:spPr>
          <a:xfrm>
            <a:off x="4735632" y="4527974"/>
            <a:ext cx="339880" cy="306104"/>
          </a:xfrm>
          <a:custGeom>
            <a:avLst/>
            <a:gdLst>
              <a:gd name="connsiteX0" fmla="*/ 383346 w 2078677"/>
              <a:gd name="connsiteY0" fmla="*/ 1787551 h 2059312"/>
              <a:gd name="connsiteX1" fmla="*/ 302456 w 2078677"/>
              <a:gd name="connsiteY1" fmla="*/ 1883468 h 2059312"/>
              <a:gd name="connsiteX2" fmla="*/ 383346 w 2078677"/>
              <a:gd name="connsiteY2" fmla="*/ 1979385 h 2059312"/>
              <a:gd name="connsiteX3" fmla="*/ 464236 w 2078677"/>
              <a:gd name="connsiteY3" fmla="*/ 1883468 h 2059312"/>
              <a:gd name="connsiteX4" fmla="*/ 383346 w 2078677"/>
              <a:gd name="connsiteY4" fmla="*/ 1787551 h 2059312"/>
              <a:gd name="connsiteX5" fmla="*/ 91442 w 2078677"/>
              <a:gd name="connsiteY5" fmla="*/ 1412197 h 2059312"/>
              <a:gd name="connsiteX6" fmla="*/ 457198 w 2078677"/>
              <a:gd name="connsiteY6" fmla="*/ 1412197 h 2059312"/>
              <a:gd name="connsiteX7" fmla="*/ 548640 w 2078677"/>
              <a:gd name="connsiteY7" fmla="*/ 1503640 h 2059312"/>
              <a:gd name="connsiteX8" fmla="*/ 548640 w 2078677"/>
              <a:gd name="connsiteY8" fmla="*/ 1967869 h 2059312"/>
              <a:gd name="connsiteX9" fmla="*/ 457198 w 2078677"/>
              <a:gd name="connsiteY9" fmla="*/ 2059311 h 2059312"/>
              <a:gd name="connsiteX10" fmla="*/ 91442 w 2078677"/>
              <a:gd name="connsiteY10" fmla="*/ 2059312 h 2059312"/>
              <a:gd name="connsiteX11" fmla="*/ 0 w 2078677"/>
              <a:gd name="connsiteY11" fmla="*/ 1967870 h 2059312"/>
              <a:gd name="connsiteX12" fmla="*/ 0 w 2078677"/>
              <a:gd name="connsiteY12" fmla="*/ 1503639 h 2059312"/>
              <a:gd name="connsiteX13" fmla="*/ 91442 w 2078677"/>
              <a:gd name="connsiteY13" fmla="*/ 1412197 h 2059312"/>
              <a:gd name="connsiteX14" fmla="*/ 703035 w 2078677"/>
              <a:gd name="connsiteY14" fmla="*/ 1369993 h 2059312"/>
              <a:gd name="connsiteX15" fmla="*/ 1040863 w 2078677"/>
              <a:gd name="connsiteY15" fmla="*/ 1369993 h 2059312"/>
              <a:gd name="connsiteX16" fmla="*/ 1109996 w 2078677"/>
              <a:gd name="connsiteY16" fmla="*/ 1415818 h 2059312"/>
              <a:gd name="connsiteX17" fmla="*/ 1115493 w 2078677"/>
              <a:gd name="connsiteY17" fmla="*/ 1443045 h 2059312"/>
              <a:gd name="connsiteX18" fmla="*/ 1516164 w 2078677"/>
              <a:gd name="connsiteY18" fmla="*/ 1443045 h 2059312"/>
              <a:gd name="connsiteX19" fmla="*/ 1549649 w 2078677"/>
              <a:gd name="connsiteY19" fmla="*/ 1476530 h 2059312"/>
              <a:gd name="connsiteX20" fmla="*/ 1549649 w 2078677"/>
              <a:gd name="connsiteY20" fmla="*/ 1610465 h 2059312"/>
              <a:gd name="connsiteX21" fmla="*/ 1516164 w 2078677"/>
              <a:gd name="connsiteY21" fmla="*/ 1643949 h 2059312"/>
              <a:gd name="connsiteX22" fmla="*/ 1115893 w 2078677"/>
              <a:gd name="connsiteY22" fmla="*/ 1643950 h 2059312"/>
              <a:gd name="connsiteX23" fmla="*/ 1115892 w 2078677"/>
              <a:gd name="connsiteY23" fmla="*/ 1691210 h 2059312"/>
              <a:gd name="connsiteX24" fmla="*/ 1467587 w 2078677"/>
              <a:gd name="connsiteY24" fmla="*/ 1691209 h 2059312"/>
              <a:gd name="connsiteX25" fmla="*/ 1488577 w 2078677"/>
              <a:gd name="connsiteY25" fmla="*/ 1695447 h 2059312"/>
              <a:gd name="connsiteX26" fmla="*/ 1490613 w 2078677"/>
              <a:gd name="connsiteY26" fmla="*/ 1696820 h 2059312"/>
              <a:gd name="connsiteX27" fmla="*/ 1679155 w 2078677"/>
              <a:gd name="connsiteY27" fmla="*/ 1629730 h 2059312"/>
              <a:gd name="connsiteX28" fmla="*/ 1696930 w 2078677"/>
              <a:gd name="connsiteY28" fmla="*/ 1630635 h 2059312"/>
              <a:gd name="connsiteX29" fmla="*/ 1822568 w 2078677"/>
              <a:gd name="connsiteY29" fmla="*/ 1533879 h 2059312"/>
              <a:gd name="connsiteX30" fmla="*/ 1902836 w 2078677"/>
              <a:gd name="connsiteY30" fmla="*/ 1397060 h 2059312"/>
              <a:gd name="connsiteX31" fmla="*/ 1919729 w 2078677"/>
              <a:gd name="connsiteY31" fmla="*/ 1384283 h 2059312"/>
              <a:gd name="connsiteX32" fmla="*/ 1940708 w 2078677"/>
              <a:gd name="connsiteY32" fmla="*/ 1387194 h 2059312"/>
              <a:gd name="connsiteX33" fmla="*/ 2022009 w 2078677"/>
              <a:gd name="connsiteY33" fmla="*/ 1434891 h 2059312"/>
              <a:gd name="connsiteX34" fmla="*/ 1891902 w 2078677"/>
              <a:gd name="connsiteY34" fmla="*/ 1711008 h 2059312"/>
              <a:gd name="connsiteX35" fmla="*/ 1781371 w 2078677"/>
              <a:gd name="connsiteY35" fmla="*/ 1796128 h 2059312"/>
              <a:gd name="connsiteX36" fmla="*/ 1785202 w 2078677"/>
              <a:gd name="connsiteY36" fmla="*/ 1806896 h 2059312"/>
              <a:gd name="connsiteX37" fmla="*/ 1572637 w 2078677"/>
              <a:gd name="connsiteY37" fmla="*/ 1922400 h 2059312"/>
              <a:gd name="connsiteX38" fmla="*/ 1292535 w 2078677"/>
              <a:gd name="connsiteY38" fmla="*/ 2014766 h 2059312"/>
              <a:gd name="connsiteX39" fmla="*/ 692980 w 2078677"/>
              <a:gd name="connsiteY39" fmla="*/ 2014767 h 2059312"/>
              <a:gd name="connsiteX40" fmla="*/ 671989 w 2078677"/>
              <a:gd name="connsiteY40" fmla="*/ 2010529 h 2059312"/>
              <a:gd name="connsiteX41" fmla="*/ 660884 w 2078677"/>
              <a:gd name="connsiteY41" fmla="*/ 2003041 h 2059312"/>
              <a:gd name="connsiteX42" fmla="*/ 656886 w 2078677"/>
              <a:gd name="connsiteY42" fmla="*/ 2003041 h 2059312"/>
              <a:gd name="connsiteX43" fmla="*/ 618978 w 2078677"/>
              <a:gd name="connsiteY43" fmla="*/ 1965133 h 2059312"/>
              <a:gd name="connsiteX44" fmla="*/ 618978 w 2078677"/>
              <a:gd name="connsiteY44" fmla="*/ 1407902 h 2059312"/>
              <a:gd name="connsiteX45" fmla="*/ 656886 w 2078677"/>
              <a:gd name="connsiteY45" fmla="*/ 1369994 h 2059312"/>
              <a:gd name="connsiteX46" fmla="*/ 703030 w 2078677"/>
              <a:gd name="connsiteY46" fmla="*/ 1369994 h 2059312"/>
              <a:gd name="connsiteX47" fmla="*/ 1434930 w 2078677"/>
              <a:gd name="connsiteY47" fmla="*/ 414997 h 2059312"/>
              <a:gd name="connsiteX48" fmla="*/ 1164930 w 2078677"/>
              <a:gd name="connsiteY48" fmla="*/ 684997 h 2059312"/>
              <a:gd name="connsiteX49" fmla="*/ 1434930 w 2078677"/>
              <a:gd name="connsiteY49" fmla="*/ 954997 h 2059312"/>
              <a:gd name="connsiteX50" fmla="*/ 1704930 w 2078677"/>
              <a:gd name="connsiteY50" fmla="*/ 684997 h 2059312"/>
              <a:gd name="connsiteX51" fmla="*/ 1434930 w 2078677"/>
              <a:gd name="connsiteY51" fmla="*/ 414997 h 2059312"/>
              <a:gd name="connsiteX52" fmla="*/ 1345836 w 2078677"/>
              <a:gd name="connsiteY52" fmla="*/ 0 h 2059312"/>
              <a:gd name="connsiteX53" fmla="*/ 1524024 w 2078677"/>
              <a:gd name="connsiteY53" fmla="*/ 0 h 2059312"/>
              <a:gd name="connsiteX54" fmla="*/ 1568573 w 2078677"/>
              <a:gd name="connsiteY54" fmla="*/ 44549 h 2059312"/>
              <a:gd name="connsiteX55" fmla="*/ 1568573 w 2078677"/>
              <a:gd name="connsiteY55" fmla="*/ 163671 h 2059312"/>
              <a:gd name="connsiteX56" fmla="*/ 1645123 w 2078677"/>
              <a:gd name="connsiteY56" fmla="*/ 187433 h 2059312"/>
              <a:gd name="connsiteX57" fmla="*/ 1816768 w 2078677"/>
              <a:gd name="connsiteY57" fmla="*/ 303159 h 2059312"/>
              <a:gd name="connsiteX58" fmla="*/ 1828321 w 2078677"/>
              <a:gd name="connsiteY58" fmla="*/ 317162 h 2059312"/>
              <a:gd name="connsiteX59" fmla="*/ 1922752 w 2078677"/>
              <a:gd name="connsiteY59" fmla="*/ 262643 h 2059312"/>
              <a:gd name="connsiteX60" fmla="*/ 1983607 w 2078677"/>
              <a:gd name="connsiteY60" fmla="*/ 278949 h 2059312"/>
              <a:gd name="connsiteX61" fmla="*/ 2072701 w 2078677"/>
              <a:gd name="connsiteY61" fmla="*/ 433264 h 2059312"/>
              <a:gd name="connsiteX62" fmla="*/ 2056395 w 2078677"/>
              <a:gd name="connsiteY62" fmla="*/ 494119 h 2059312"/>
              <a:gd name="connsiteX63" fmla="*/ 1956409 w 2078677"/>
              <a:gd name="connsiteY63" fmla="*/ 551846 h 2059312"/>
              <a:gd name="connsiteX64" fmla="*/ 1963959 w 2078677"/>
              <a:gd name="connsiteY64" fmla="*/ 576168 h 2059312"/>
              <a:gd name="connsiteX65" fmla="*/ 1974930 w 2078677"/>
              <a:gd name="connsiteY65" fmla="*/ 684997 h 2059312"/>
              <a:gd name="connsiteX66" fmla="*/ 1963959 w 2078677"/>
              <a:gd name="connsiteY66" fmla="*/ 793826 h 2059312"/>
              <a:gd name="connsiteX67" fmla="*/ 1949245 w 2078677"/>
              <a:gd name="connsiteY67" fmla="*/ 841228 h 2059312"/>
              <a:gd name="connsiteX68" fmla="*/ 2056395 w 2078677"/>
              <a:gd name="connsiteY68" fmla="*/ 903091 h 2059312"/>
              <a:gd name="connsiteX69" fmla="*/ 2072701 w 2078677"/>
              <a:gd name="connsiteY69" fmla="*/ 963946 h 2059312"/>
              <a:gd name="connsiteX70" fmla="*/ 1983607 w 2078677"/>
              <a:gd name="connsiteY70" fmla="*/ 1118262 h 2059312"/>
              <a:gd name="connsiteX71" fmla="*/ 1922752 w 2078677"/>
              <a:gd name="connsiteY71" fmla="*/ 1134568 h 2059312"/>
              <a:gd name="connsiteX72" fmla="*/ 1812103 w 2078677"/>
              <a:gd name="connsiteY72" fmla="*/ 1070684 h 2059312"/>
              <a:gd name="connsiteX73" fmla="*/ 1736849 w 2078677"/>
              <a:gd name="connsiteY73" fmla="*/ 1132774 h 2059312"/>
              <a:gd name="connsiteX74" fmla="*/ 1595510 w 2078677"/>
              <a:gd name="connsiteY74" fmla="*/ 1200720 h 2059312"/>
              <a:gd name="connsiteX75" fmla="*/ 1568573 w 2078677"/>
              <a:gd name="connsiteY75" fmla="*/ 1206928 h 2059312"/>
              <a:gd name="connsiteX76" fmla="*/ 1568573 w 2078677"/>
              <a:gd name="connsiteY76" fmla="*/ 1325444 h 2059312"/>
              <a:gd name="connsiteX77" fmla="*/ 1524024 w 2078677"/>
              <a:gd name="connsiteY77" fmla="*/ 1369993 h 2059312"/>
              <a:gd name="connsiteX78" fmla="*/ 1345836 w 2078677"/>
              <a:gd name="connsiteY78" fmla="*/ 1369993 h 2059312"/>
              <a:gd name="connsiteX79" fmla="*/ 1301287 w 2078677"/>
              <a:gd name="connsiteY79" fmla="*/ 1325444 h 2059312"/>
              <a:gd name="connsiteX80" fmla="*/ 1301287 w 2078677"/>
              <a:gd name="connsiteY80" fmla="*/ 1206928 h 2059312"/>
              <a:gd name="connsiteX81" fmla="*/ 1274350 w 2078677"/>
              <a:gd name="connsiteY81" fmla="*/ 1200720 h 2059312"/>
              <a:gd name="connsiteX82" fmla="*/ 1133011 w 2078677"/>
              <a:gd name="connsiteY82" fmla="*/ 1132774 h 2059312"/>
              <a:gd name="connsiteX83" fmla="*/ 1057757 w 2078677"/>
              <a:gd name="connsiteY83" fmla="*/ 1070684 h 2059312"/>
              <a:gd name="connsiteX84" fmla="*/ 947108 w 2078677"/>
              <a:gd name="connsiteY84" fmla="*/ 1134567 h 2059312"/>
              <a:gd name="connsiteX85" fmla="*/ 886253 w 2078677"/>
              <a:gd name="connsiteY85" fmla="*/ 1118261 h 2059312"/>
              <a:gd name="connsiteX86" fmla="*/ 797159 w 2078677"/>
              <a:gd name="connsiteY86" fmla="*/ 963945 h 2059312"/>
              <a:gd name="connsiteX87" fmla="*/ 813465 w 2078677"/>
              <a:gd name="connsiteY87" fmla="*/ 903090 h 2059312"/>
              <a:gd name="connsiteX88" fmla="*/ 920615 w 2078677"/>
              <a:gd name="connsiteY88" fmla="*/ 841227 h 2059312"/>
              <a:gd name="connsiteX89" fmla="*/ 905901 w 2078677"/>
              <a:gd name="connsiteY89" fmla="*/ 793826 h 2059312"/>
              <a:gd name="connsiteX90" fmla="*/ 894930 w 2078677"/>
              <a:gd name="connsiteY90" fmla="*/ 684997 h 2059312"/>
              <a:gd name="connsiteX91" fmla="*/ 905901 w 2078677"/>
              <a:gd name="connsiteY91" fmla="*/ 576168 h 2059312"/>
              <a:gd name="connsiteX92" fmla="*/ 913451 w 2078677"/>
              <a:gd name="connsiteY92" fmla="*/ 551847 h 2059312"/>
              <a:gd name="connsiteX93" fmla="*/ 813465 w 2078677"/>
              <a:gd name="connsiteY93" fmla="*/ 494120 h 2059312"/>
              <a:gd name="connsiteX94" fmla="*/ 797159 w 2078677"/>
              <a:gd name="connsiteY94" fmla="*/ 433265 h 2059312"/>
              <a:gd name="connsiteX95" fmla="*/ 886253 w 2078677"/>
              <a:gd name="connsiteY95" fmla="*/ 278950 h 2059312"/>
              <a:gd name="connsiteX96" fmla="*/ 947108 w 2078677"/>
              <a:gd name="connsiteY96" fmla="*/ 262644 h 2059312"/>
              <a:gd name="connsiteX97" fmla="*/ 1041538 w 2078677"/>
              <a:gd name="connsiteY97" fmla="*/ 317163 h 2059312"/>
              <a:gd name="connsiteX98" fmla="*/ 1053092 w 2078677"/>
              <a:gd name="connsiteY98" fmla="*/ 303159 h 2059312"/>
              <a:gd name="connsiteX99" fmla="*/ 1224738 w 2078677"/>
              <a:gd name="connsiteY99" fmla="*/ 187433 h 2059312"/>
              <a:gd name="connsiteX100" fmla="*/ 1301287 w 2078677"/>
              <a:gd name="connsiteY100" fmla="*/ 163671 h 2059312"/>
              <a:gd name="connsiteX101" fmla="*/ 1301287 w 2078677"/>
              <a:gd name="connsiteY101" fmla="*/ 44549 h 2059312"/>
              <a:gd name="connsiteX102" fmla="*/ 1345836 w 2078677"/>
              <a:gd name="connsiteY102" fmla="*/ 0 h 205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78677" h="2059312">
                <a:moveTo>
                  <a:pt x="383346" y="1787551"/>
                </a:moveTo>
                <a:cubicBezTo>
                  <a:pt x="338672" y="1787550"/>
                  <a:pt x="302456" y="1830494"/>
                  <a:pt x="302456" y="1883468"/>
                </a:cubicBezTo>
                <a:cubicBezTo>
                  <a:pt x="302456" y="1936440"/>
                  <a:pt x="338672" y="1979384"/>
                  <a:pt x="383346" y="1979385"/>
                </a:cubicBezTo>
                <a:cubicBezTo>
                  <a:pt x="428020" y="1979384"/>
                  <a:pt x="464236" y="1936440"/>
                  <a:pt x="464236" y="1883468"/>
                </a:cubicBezTo>
                <a:cubicBezTo>
                  <a:pt x="464236" y="1830494"/>
                  <a:pt x="428020" y="1787550"/>
                  <a:pt x="383346" y="1787551"/>
                </a:cubicBezTo>
                <a:close/>
                <a:moveTo>
                  <a:pt x="91442" y="1412197"/>
                </a:moveTo>
                <a:lnTo>
                  <a:pt x="457198" y="1412197"/>
                </a:lnTo>
                <a:cubicBezTo>
                  <a:pt x="507700" y="1412197"/>
                  <a:pt x="548640" y="1453138"/>
                  <a:pt x="548640" y="1503640"/>
                </a:cubicBezTo>
                <a:lnTo>
                  <a:pt x="548640" y="1967869"/>
                </a:lnTo>
                <a:cubicBezTo>
                  <a:pt x="548640" y="2018371"/>
                  <a:pt x="507700" y="2059311"/>
                  <a:pt x="457198" y="2059311"/>
                </a:cubicBezTo>
                <a:lnTo>
                  <a:pt x="91442" y="2059312"/>
                </a:lnTo>
                <a:cubicBezTo>
                  <a:pt x="40939" y="2059312"/>
                  <a:pt x="0" y="2018371"/>
                  <a:pt x="0" y="1967870"/>
                </a:cubicBezTo>
                <a:lnTo>
                  <a:pt x="0" y="1503639"/>
                </a:lnTo>
                <a:cubicBezTo>
                  <a:pt x="-1" y="1453137"/>
                  <a:pt x="40940" y="1412198"/>
                  <a:pt x="91442" y="1412197"/>
                </a:cubicBezTo>
                <a:close/>
                <a:moveTo>
                  <a:pt x="703035" y="1369993"/>
                </a:moveTo>
                <a:lnTo>
                  <a:pt x="1040863" y="1369993"/>
                </a:lnTo>
                <a:cubicBezTo>
                  <a:pt x="1071941" y="1369993"/>
                  <a:pt x="1098606" y="1388889"/>
                  <a:pt x="1109996" y="1415818"/>
                </a:cubicBezTo>
                <a:lnTo>
                  <a:pt x="1115493" y="1443045"/>
                </a:lnTo>
                <a:lnTo>
                  <a:pt x="1516164" y="1443045"/>
                </a:lnTo>
                <a:cubicBezTo>
                  <a:pt x="1534658" y="1443045"/>
                  <a:pt x="1549649" y="1458037"/>
                  <a:pt x="1549649" y="1476530"/>
                </a:cubicBezTo>
                <a:lnTo>
                  <a:pt x="1549649" y="1610465"/>
                </a:lnTo>
                <a:cubicBezTo>
                  <a:pt x="1549650" y="1628957"/>
                  <a:pt x="1534657" y="1643950"/>
                  <a:pt x="1516164" y="1643949"/>
                </a:cubicBezTo>
                <a:lnTo>
                  <a:pt x="1115893" y="1643950"/>
                </a:lnTo>
                <a:lnTo>
                  <a:pt x="1115892" y="1691210"/>
                </a:lnTo>
                <a:lnTo>
                  <a:pt x="1467587" y="1691209"/>
                </a:lnTo>
                <a:cubicBezTo>
                  <a:pt x="1475032" y="1691210"/>
                  <a:pt x="1482125" y="1692718"/>
                  <a:pt x="1488577" y="1695447"/>
                </a:cubicBezTo>
                <a:lnTo>
                  <a:pt x="1490613" y="1696820"/>
                </a:lnTo>
                <a:lnTo>
                  <a:pt x="1679155" y="1629730"/>
                </a:lnTo>
                <a:lnTo>
                  <a:pt x="1696930" y="1630635"/>
                </a:lnTo>
                <a:lnTo>
                  <a:pt x="1822568" y="1533879"/>
                </a:lnTo>
                <a:lnTo>
                  <a:pt x="1902836" y="1397060"/>
                </a:lnTo>
                <a:cubicBezTo>
                  <a:pt x="1906703" y="1390468"/>
                  <a:pt x="1912876" y="1386069"/>
                  <a:pt x="1919729" y="1384283"/>
                </a:cubicBezTo>
                <a:cubicBezTo>
                  <a:pt x="1926582" y="1382498"/>
                  <a:pt x="1934117" y="1383327"/>
                  <a:pt x="1940708" y="1387194"/>
                </a:cubicBezTo>
                <a:lnTo>
                  <a:pt x="2022009" y="1434891"/>
                </a:lnTo>
                <a:lnTo>
                  <a:pt x="1891902" y="1711008"/>
                </a:lnTo>
                <a:lnTo>
                  <a:pt x="1781371" y="1796128"/>
                </a:lnTo>
                <a:lnTo>
                  <a:pt x="1785202" y="1806896"/>
                </a:lnTo>
                <a:lnTo>
                  <a:pt x="1572637" y="1922400"/>
                </a:lnTo>
                <a:lnTo>
                  <a:pt x="1292535" y="2014766"/>
                </a:lnTo>
                <a:lnTo>
                  <a:pt x="692980" y="2014767"/>
                </a:lnTo>
                <a:cubicBezTo>
                  <a:pt x="685534" y="2014767"/>
                  <a:pt x="678441" y="2013258"/>
                  <a:pt x="671989" y="2010529"/>
                </a:cubicBezTo>
                <a:lnTo>
                  <a:pt x="660884" y="2003041"/>
                </a:lnTo>
                <a:lnTo>
                  <a:pt x="656886" y="2003041"/>
                </a:lnTo>
                <a:cubicBezTo>
                  <a:pt x="635950" y="2003041"/>
                  <a:pt x="618978" y="1986069"/>
                  <a:pt x="618978" y="1965133"/>
                </a:cubicBezTo>
                <a:lnTo>
                  <a:pt x="618978" y="1407902"/>
                </a:lnTo>
                <a:cubicBezTo>
                  <a:pt x="618978" y="1386966"/>
                  <a:pt x="635950" y="1369994"/>
                  <a:pt x="656886" y="1369994"/>
                </a:cubicBezTo>
                <a:lnTo>
                  <a:pt x="703030" y="1369994"/>
                </a:lnTo>
                <a:close/>
                <a:moveTo>
                  <a:pt x="1434930" y="414997"/>
                </a:moveTo>
                <a:cubicBezTo>
                  <a:pt x="1285813" y="414997"/>
                  <a:pt x="1164930" y="535880"/>
                  <a:pt x="1164930" y="684997"/>
                </a:cubicBezTo>
                <a:cubicBezTo>
                  <a:pt x="1164930" y="834114"/>
                  <a:pt x="1285813" y="954997"/>
                  <a:pt x="1434930" y="954997"/>
                </a:cubicBezTo>
                <a:cubicBezTo>
                  <a:pt x="1584047" y="954997"/>
                  <a:pt x="1704930" y="834114"/>
                  <a:pt x="1704930" y="684997"/>
                </a:cubicBezTo>
                <a:cubicBezTo>
                  <a:pt x="1704930" y="535880"/>
                  <a:pt x="1584047" y="414997"/>
                  <a:pt x="1434930" y="414997"/>
                </a:cubicBezTo>
                <a:close/>
                <a:moveTo>
                  <a:pt x="1345836" y="0"/>
                </a:moveTo>
                <a:lnTo>
                  <a:pt x="1524024" y="0"/>
                </a:lnTo>
                <a:cubicBezTo>
                  <a:pt x="1548628" y="0"/>
                  <a:pt x="1568573" y="19945"/>
                  <a:pt x="1568573" y="44549"/>
                </a:cubicBezTo>
                <a:lnTo>
                  <a:pt x="1568573" y="163671"/>
                </a:lnTo>
                <a:lnTo>
                  <a:pt x="1645123" y="187433"/>
                </a:lnTo>
                <a:cubicBezTo>
                  <a:pt x="1709727" y="214758"/>
                  <a:pt x="1767908" y="254299"/>
                  <a:pt x="1816768" y="303159"/>
                </a:cubicBezTo>
                <a:lnTo>
                  <a:pt x="1828321" y="317162"/>
                </a:lnTo>
                <a:lnTo>
                  <a:pt x="1922752" y="262643"/>
                </a:lnTo>
                <a:cubicBezTo>
                  <a:pt x="1944060" y="250341"/>
                  <a:pt x="1971305" y="257641"/>
                  <a:pt x="1983607" y="278949"/>
                </a:cubicBezTo>
                <a:lnTo>
                  <a:pt x="2072701" y="433264"/>
                </a:lnTo>
                <a:cubicBezTo>
                  <a:pt x="2085003" y="454572"/>
                  <a:pt x="2077703" y="481817"/>
                  <a:pt x="2056395" y="494119"/>
                </a:cubicBezTo>
                <a:lnTo>
                  <a:pt x="1956409" y="551846"/>
                </a:lnTo>
                <a:lnTo>
                  <a:pt x="1963959" y="576168"/>
                </a:lnTo>
                <a:cubicBezTo>
                  <a:pt x="1971152" y="611321"/>
                  <a:pt x="1974930" y="647718"/>
                  <a:pt x="1974930" y="684997"/>
                </a:cubicBezTo>
                <a:cubicBezTo>
                  <a:pt x="1974930" y="722276"/>
                  <a:pt x="1971152" y="758673"/>
                  <a:pt x="1963959" y="793826"/>
                </a:cubicBezTo>
                <a:lnTo>
                  <a:pt x="1949245" y="841228"/>
                </a:lnTo>
                <a:lnTo>
                  <a:pt x="2056395" y="903091"/>
                </a:lnTo>
                <a:cubicBezTo>
                  <a:pt x="2077703" y="915393"/>
                  <a:pt x="2085003" y="942639"/>
                  <a:pt x="2072701" y="963946"/>
                </a:cubicBezTo>
                <a:lnTo>
                  <a:pt x="1983607" y="1118262"/>
                </a:lnTo>
                <a:cubicBezTo>
                  <a:pt x="1971305" y="1139569"/>
                  <a:pt x="1944060" y="1146870"/>
                  <a:pt x="1922752" y="1134568"/>
                </a:cubicBezTo>
                <a:lnTo>
                  <a:pt x="1812103" y="1070684"/>
                </a:lnTo>
                <a:lnTo>
                  <a:pt x="1736849" y="1132774"/>
                </a:lnTo>
                <a:cubicBezTo>
                  <a:pt x="1693757" y="1161886"/>
                  <a:pt x="1646237" y="1184942"/>
                  <a:pt x="1595510" y="1200720"/>
                </a:cubicBezTo>
                <a:lnTo>
                  <a:pt x="1568573" y="1206928"/>
                </a:lnTo>
                <a:lnTo>
                  <a:pt x="1568573" y="1325444"/>
                </a:lnTo>
                <a:cubicBezTo>
                  <a:pt x="1568573" y="1350048"/>
                  <a:pt x="1548628" y="1369993"/>
                  <a:pt x="1524024" y="1369993"/>
                </a:cubicBezTo>
                <a:lnTo>
                  <a:pt x="1345836" y="1369993"/>
                </a:lnTo>
                <a:cubicBezTo>
                  <a:pt x="1321232" y="1369993"/>
                  <a:pt x="1301287" y="1350048"/>
                  <a:pt x="1301287" y="1325444"/>
                </a:cubicBezTo>
                <a:lnTo>
                  <a:pt x="1301287" y="1206928"/>
                </a:lnTo>
                <a:lnTo>
                  <a:pt x="1274350" y="1200720"/>
                </a:lnTo>
                <a:cubicBezTo>
                  <a:pt x="1223623" y="1184942"/>
                  <a:pt x="1176103" y="1161886"/>
                  <a:pt x="1133011" y="1132774"/>
                </a:cubicBezTo>
                <a:lnTo>
                  <a:pt x="1057757" y="1070684"/>
                </a:lnTo>
                <a:lnTo>
                  <a:pt x="947108" y="1134567"/>
                </a:lnTo>
                <a:cubicBezTo>
                  <a:pt x="925800" y="1146869"/>
                  <a:pt x="898555" y="1139568"/>
                  <a:pt x="886253" y="1118261"/>
                </a:cubicBezTo>
                <a:lnTo>
                  <a:pt x="797159" y="963945"/>
                </a:lnTo>
                <a:cubicBezTo>
                  <a:pt x="784857" y="942638"/>
                  <a:pt x="792157" y="915392"/>
                  <a:pt x="813465" y="903090"/>
                </a:cubicBezTo>
                <a:lnTo>
                  <a:pt x="920615" y="841227"/>
                </a:lnTo>
                <a:lnTo>
                  <a:pt x="905901" y="793826"/>
                </a:lnTo>
                <a:cubicBezTo>
                  <a:pt x="898708" y="758673"/>
                  <a:pt x="894930" y="722276"/>
                  <a:pt x="894930" y="684997"/>
                </a:cubicBezTo>
                <a:cubicBezTo>
                  <a:pt x="894930" y="647718"/>
                  <a:pt x="898708" y="611321"/>
                  <a:pt x="905901" y="576168"/>
                </a:cubicBezTo>
                <a:lnTo>
                  <a:pt x="913451" y="551847"/>
                </a:lnTo>
                <a:lnTo>
                  <a:pt x="813465" y="494120"/>
                </a:lnTo>
                <a:cubicBezTo>
                  <a:pt x="792157" y="481818"/>
                  <a:pt x="784857" y="454573"/>
                  <a:pt x="797159" y="433265"/>
                </a:cubicBezTo>
                <a:lnTo>
                  <a:pt x="886253" y="278950"/>
                </a:lnTo>
                <a:cubicBezTo>
                  <a:pt x="898555" y="257642"/>
                  <a:pt x="925800" y="250342"/>
                  <a:pt x="947108" y="262644"/>
                </a:cubicBezTo>
                <a:lnTo>
                  <a:pt x="1041538" y="317163"/>
                </a:lnTo>
                <a:lnTo>
                  <a:pt x="1053092" y="303159"/>
                </a:lnTo>
                <a:cubicBezTo>
                  <a:pt x="1101953" y="254299"/>
                  <a:pt x="1160133" y="214758"/>
                  <a:pt x="1224738" y="187433"/>
                </a:cubicBezTo>
                <a:lnTo>
                  <a:pt x="1301287" y="163671"/>
                </a:lnTo>
                <a:lnTo>
                  <a:pt x="1301287" y="44549"/>
                </a:lnTo>
                <a:cubicBezTo>
                  <a:pt x="1301287" y="19945"/>
                  <a:pt x="1321232" y="0"/>
                  <a:pt x="13458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831553" y="4503054"/>
            <a:ext cx="243959" cy="231659"/>
          </a:xfrm>
          <a:prstGeom prst="rect">
            <a:avLst/>
          </a:prstGeom>
          <a:solidFill>
            <a:srgbClr val="878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/>
          <p:cNvSpPr/>
          <p:nvPr/>
        </p:nvSpPr>
        <p:spPr>
          <a:xfrm>
            <a:off x="4853001" y="4503362"/>
            <a:ext cx="183939" cy="16797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ounded Rectangle 76"/>
          <p:cNvSpPr/>
          <p:nvPr/>
        </p:nvSpPr>
        <p:spPr>
          <a:xfrm>
            <a:off x="4910874" y="4667720"/>
            <a:ext cx="73955" cy="4886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Connector 77"/>
          <p:cNvCxnSpPr/>
          <p:nvPr/>
        </p:nvCxnSpPr>
        <p:spPr>
          <a:xfrm>
            <a:off x="4947872" y="4619399"/>
            <a:ext cx="0" cy="41184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955614" y="4609437"/>
            <a:ext cx="15275" cy="10590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927134" y="4607567"/>
            <a:ext cx="11144" cy="10005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049212" y="4498710"/>
            <a:ext cx="24599" cy="24970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079581" y="4603586"/>
            <a:ext cx="36016" cy="502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950257" y="4436703"/>
            <a:ext cx="875" cy="30214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779620" y="4595027"/>
            <a:ext cx="36016" cy="1302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4818753" y="4487612"/>
            <a:ext cx="26585" cy="24373"/>
          </a:xfrm>
          <a:prstGeom prst="line">
            <a:avLst/>
          </a:prstGeom>
          <a:noFill/>
          <a:ln w="254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4746460" y="1232867"/>
            <a:ext cx="4362044" cy="49242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Learning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fun,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still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 many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kids dislike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Yale says 75% students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tired, stressed &amp; bored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Small attention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span, but repetition not possible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Scope for better empathy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towards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kids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don’t have time left for sports etc.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Disruptions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due to absenteeism, pandemic etc.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Good schools capped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by number of seats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Steep competition to even qualify for quality education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private schools are extremely expensive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3000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year old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needs the </a:t>
            </a:r>
            <a:r>
              <a:rPr lang="en-AU" sz="1200" b="1" dirty="0" err="1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evolution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Easy to implement most 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uturistic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innovation &amp; ideas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Flaws of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existing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tuition classes &amp; </a:t>
            </a:r>
            <a:r>
              <a:rPr lang="en-AU" sz="1200" b="1" dirty="0" err="1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EdTechs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Contents lack consistency, dependability &amp; comprehensive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 centric design &amp; quality control is missing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unsuitable for a wide range of merit levels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ads &amp; pressure sales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scandals are rife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Inflated price, not affordable for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many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3689" y="404664"/>
            <a:ext cx="73727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The Anodiam </a:t>
            </a: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86529" y="1556792"/>
            <a:ext cx="4449967" cy="402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Exceptionally W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ell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esigned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pp</a:t>
            </a:r>
            <a:endParaRPr lang="en-AU" sz="1200" b="1" dirty="0" smtClean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based design, fast, secure, scalable, no downtime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 in own time, pace &amp; comfort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80% video &amp; 20% non-video (notes, diagrams) contents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Queries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resolved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through app within 3 business days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Self tests, repeat until perfection, no red ink</a:t>
            </a:r>
          </a:p>
          <a:p>
            <a:pPr marL="742950" lvl="1" indent="-28575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Performance dashboard for students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Created from Students’ Perspective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Before go-live, test each course with real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better grades for students of all merit levels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Collect rating &amp; detail feedback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Revamp 5-10% of content quarterly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Comprehensive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 of syllabus &amp; exam oriented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engaging,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fun, in-depth, one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stop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talented and specialized team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Competitive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ricing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based intelligent pricing model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5536" y="1340768"/>
            <a:ext cx="3716040" cy="4406292"/>
            <a:chOff x="4006430" y="1095489"/>
            <a:chExt cx="3716040" cy="4406292"/>
          </a:xfrm>
        </p:grpSpPr>
        <p:sp>
          <p:nvSpPr>
            <p:cNvPr id="47" name="TextBox 46"/>
            <p:cNvSpPr txBox="1"/>
            <p:nvPr/>
          </p:nvSpPr>
          <p:spPr>
            <a:xfrm>
              <a:off x="4249654" y="2019868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latin typeface="+mj-lt"/>
                </a:rPr>
                <a:t>Teachers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09141" y="3387232"/>
              <a:ext cx="82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latin typeface="+mj-lt"/>
                </a:rPr>
                <a:t>Film Crew &amp; </a:t>
              </a:r>
            </a:p>
            <a:p>
              <a:pPr algn="ctr"/>
              <a:r>
                <a:rPr lang="en-AU" sz="1000" b="1" dirty="0" err="1" smtClean="0">
                  <a:latin typeface="+mj-lt"/>
                </a:rPr>
                <a:t>HoDs</a:t>
              </a:r>
              <a:endParaRPr lang="en-AU" sz="1000" b="1" dirty="0">
                <a:latin typeface="+mj-lt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9099" y="2811343"/>
              <a:ext cx="989610" cy="63864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1434" y="1380347"/>
              <a:ext cx="564490" cy="692299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4006430" y="1296681"/>
              <a:ext cx="1225875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2" name="Up Arrow 51"/>
            <p:cNvSpPr/>
            <p:nvPr/>
          </p:nvSpPr>
          <p:spPr>
            <a:xfrm>
              <a:off x="4083660" y="2196763"/>
              <a:ext cx="1071417" cy="596142"/>
            </a:xfrm>
            <a:prstGeom prst="upArrow">
              <a:avLst>
                <a:gd name="adj1" fmla="val 74664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Constant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Assistance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32118" y="1095549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Content Team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3329" y="4582374"/>
              <a:ext cx="1447752" cy="57399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5513331" y="5101671"/>
              <a:ext cx="962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latin typeface="+mj-lt"/>
                </a:rPr>
                <a:t>IT, Marketing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Operations etc.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006430" y="4523673"/>
              <a:ext cx="3716040" cy="97810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78372" y="4268600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Platform Team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58" name="Up Arrow 57"/>
            <p:cNvSpPr/>
            <p:nvPr/>
          </p:nvSpPr>
          <p:spPr>
            <a:xfrm>
              <a:off x="4417374" y="3838940"/>
              <a:ext cx="1130171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4294" y="2019868"/>
              <a:ext cx="848591" cy="961159"/>
            </a:xfrm>
            <a:prstGeom prst="rect">
              <a:avLst/>
            </a:prstGeom>
          </p:spPr>
        </p:pic>
        <p:sp>
          <p:nvSpPr>
            <p:cNvPr id="60" name="Rounded Rectangle 59"/>
            <p:cNvSpPr/>
            <p:nvPr/>
          </p:nvSpPr>
          <p:spPr>
            <a:xfrm>
              <a:off x="6593984" y="1296681"/>
              <a:ext cx="1128486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41835" y="1095489"/>
              <a:ext cx="633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Students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5231348" y="1367725"/>
              <a:ext cx="1362636" cy="822472"/>
            </a:xfrm>
            <a:prstGeom prst="rightArrow">
              <a:avLst>
                <a:gd name="adj1" fmla="val 813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Create Courses: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Video,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non video &amp; 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tests 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5224540" y="2642255"/>
              <a:ext cx="1395695" cy="388574"/>
            </a:xfrm>
            <a:prstGeom prst="rightArrow">
              <a:avLst>
                <a:gd name="adj1" fmla="val 6778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Resolutions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4" name="Left Arrow 63"/>
            <p:cNvSpPr/>
            <p:nvPr/>
          </p:nvSpPr>
          <p:spPr>
            <a:xfrm>
              <a:off x="5205590" y="2297737"/>
              <a:ext cx="1403732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Queries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5" name="Left Arrow 64"/>
            <p:cNvSpPr/>
            <p:nvPr/>
          </p:nvSpPr>
          <p:spPr>
            <a:xfrm>
              <a:off x="5199311" y="3148797"/>
              <a:ext cx="1403732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Ratings &amp; feedback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>
              <a:off x="6290041" y="3824741"/>
              <a:ext cx="1130171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</p:grpSp>
      <p:sp>
        <p:nvSpPr>
          <p:cNvPr id="101" name="Freeform 100"/>
          <p:cNvSpPr/>
          <p:nvPr/>
        </p:nvSpPr>
        <p:spPr>
          <a:xfrm>
            <a:off x="4803417" y="1732006"/>
            <a:ext cx="153144" cy="186969"/>
          </a:xfrm>
          <a:custGeom>
            <a:avLst/>
            <a:gdLst>
              <a:gd name="connsiteX0" fmla="*/ 751865 w 1508427"/>
              <a:gd name="connsiteY0" fmla="*/ 1838182 h 2025748"/>
              <a:gd name="connsiteX1" fmla="*/ 681526 w 1508427"/>
              <a:gd name="connsiteY1" fmla="*/ 1901487 h 2025748"/>
              <a:gd name="connsiteX2" fmla="*/ 751865 w 1508427"/>
              <a:gd name="connsiteY2" fmla="*/ 1964792 h 2025748"/>
              <a:gd name="connsiteX3" fmla="*/ 822204 w 1508427"/>
              <a:gd name="connsiteY3" fmla="*/ 1901487 h 2025748"/>
              <a:gd name="connsiteX4" fmla="*/ 751865 w 1508427"/>
              <a:gd name="connsiteY4" fmla="*/ 1838182 h 2025748"/>
              <a:gd name="connsiteX5" fmla="*/ 220063 w 1508427"/>
              <a:gd name="connsiteY5" fmla="*/ 131241 h 2025748"/>
              <a:gd name="connsiteX6" fmla="*/ 128548 w 1508427"/>
              <a:gd name="connsiteY6" fmla="*/ 222756 h 2025748"/>
              <a:gd name="connsiteX7" fmla="*/ 128548 w 1508427"/>
              <a:gd name="connsiteY7" fmla="*/ 1713899 h 2025748"/>
              <a:gd name="connsiteX8" fmla="*/ 220063 w 1508427"/>
              <a:gd name="connsiteY8" fmla="*/ 1805414 h 2025748"/>
              <a:gd name="connsiteX9" fmla="*/ 1283667 w 1508427"/>
              <a:gd name="connsiteY9" fmla="*/ 1805414 h 2025748"/>
              <a:gd name="connsiteX10" fmla="*/ 1375182 w 1508427"/>
              <a:gd name="connsiteY10" fmla="*/ 1713899 h 2025748"/>
              <a:gd name="connsiteX11" fmla="*/ 1375182 w 1508427"/>
              <a:gd name="connsiteY11" fmla="*/ 222756 h 2025748"/>
              <a:gd name="connsiteX12" fmla="*/ 1283667 w 1508427"/>
              <a:gd name="connsiteY12" fmla="*/ 131241 h 2025748"/>
              <a:gd name="connsiteX13" fmla="*/ 110734 w 1508427"/>
              <a:gd name="connsiteY13" fmla="*/ 0 h 2025748"/>
              <a:gd name="connsiteX14" fmla="*/ 1397693 w 1508427"/>
              <a:gd name="connsiteY14" fmla="*/ 0 h 2025748"/>
              <a:gd name="connsiteX15" fmla="*/ 1508427 w 1508427"/>
              <a:gd name="connsiteY15" fmla="*/ 110734 h 2025748"/>
              <a:gd name="connsiteX16" fmla="*/ 1508427 w 1508427"/>
              <a:gd name="connsiteY16" fmla="*/ 1915014 h 2025748"/>
              <a:gd name="connsiteX17" fmla="*/ 1397693 w 1508427"/>
              <a:gd name="connsiteY17" fmla="*/ 2025748 h 2025748"/>
              <a:gd name="connsiteX18" fmla="*/ 110734 w 1508427"/>
              <a:gd name="connsiteY18" fmla="*/ 2025748 h 2025748"/>
              <a:gd name="connsiteX19" fmla="*/ 0 w 1508427"/>
              <a:gd name="connsiteY19" fmla="*/ 1915014 h 2025748"/>
              <a:gd name="connsiteX20" fmla="*/ 0 w 1508427"/>
              <a:gd name="connsiteY20" fmla="*/ 110734 h 2025748"/>
              <a:gd name="connsiteX21" fmla="*/ 110734 w 1508427"/>
              <a:gd name="connsiteY21" fmla="*/ 0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8427" h="2025748">
                <a:moveTo>
                  <a:pt x="751865" y="1838182"/>
                </a:moveTo>
                <a:cubicBezTo>
                  <a:pt x="713018" y="1838182"/>
                  <a:pt x="681526" y="1866525"/>
                  <a:pt x="681526" y="1901487"/>
                </a:cubicBezTo>
                <a:cubicBezTo>
                  <a:pt x="681526" y="1936449"/>
                  <a:pt x="713018" y="1964792"/>
                  <a:pt x="751865" y="1964792"/>
                </a:cubicBezTo>
                <a:cubicBezTo>
                  <a:pt x="790712" y="1964792"/>
                  <a:pt x="822204" y="1936449"/>
                  <a:pt x="822204" y="1901487"/>
                </a:cubicBezTo>
                <a:cubicBezTo>
                  <a:pt x="822204" y="1866525"/>
                  <a:pt x="790712" y="1838182"/>
                  <a:pt x="751865" y="1838182"/>
                </a:cubicBezTo>
                <a:close/>
                <a:moveTo>
                  <a:pt x="220063" y="131241"/>
                </a:moveTo>
                <a:cubicBezTo>
                  <a:pt x="169521" y="131241"/>
                  <a:pt x="128548" y="172214"/>
                  <a:pt x="128548" y="222756"/>
                </a:cubicBezTo>
                <a:lnTo>
                  <a:pt x="128548" y="1713899"/>
                </a:lnTo>
                <a:cubicBezTo>
                  <a:pt x="128548" y="1764441"/>
                  <a:pt x="169521" y="1805414"/>
                  <a:pt x="220063" y="1805414"/>
                </a:cubicBezTo>
                <a:lnTo>
                  <a:pt x="1283667" y="1805414"/>
                </a:lnTo>
                <a:cubicBezTo>
                  <a:pt x="1334209" y="1805414"/>
                  <a:pt x="1375182" y="1764441"/>
                  <a:pt x="1375182" y="1713899"/>
                </a:cubicBezTo>
                <a:lnTo>
                  <a:pt x="1375182" y="222756"/>
                </a:lnTo>
                <a:cubicBezTo>
                  <a:pt x="1375182" y="172214"/>
                  <a:pt x="1334209" y="131241"/>
                  <a:pt x="1283667" y="131241"/>
                </a:cubicBezTo>
                <a:close/>
                <a:moveTo>
                  <a:pt x="110734" y="0"/>
                </a:moveTo>
                <a:lnTo>
                  <a:pt x="1397693" y="0"/>
                </a:lnTo>
                <a:cubicBezTo>
                  <a:pt x="1458850" y="0"/>
                  <a:pt x="1508427" y="49577"/>
                  <a:pt x="1508427" y="110734"/>
                </a:cubicBezTo>
                <a:lnTo>
                  <a:pt x="1508427" y="1915014"/>
                </a:lnTo>
                <a:cubicBezTo>
                  <a:pt x="1508427" y="1976171"/>
                  <a:pt x="1458850" y="2025748"/>
                  <a:pt x="1397693" y="2025748"/>
                </a:cubicBezTo>
                <a:lnTo>
                  <a:pt x="110734" y="2025748"/>
                </a:lnTo>
                <a:cubicBezTo>
                  <a:pt x="49577" y="2025748"/>
                  <a:pt x="0" y="1976171"/>
                  <a:pt x="0" y="1915014"/>
                </a:cubicBezTo>
                <a:lnTo>
                  <a:pt x="0" y="110734"/>
                </a:lnTo>
                <a:cubicBezTo>
                  <a:pt x="0" y="49577"/>
                  <a:pt x="49577" y="0"/>
                  <a:pt x="11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Freeform 101"/>
          <p:cNvSpPr/>
          <p:nvPr/>
        </p:nvSpPr>
        <p:spPr>
          <a:xfrm>
            <a:off x="4932985" y="1778137"/>
            <a:ext cx="64948" cy="116093"/>
          </a:xfrm>
          <a:custGeom>
            <a:avLst/>
            <a:gdLst>
              <a:gd name="connsiteX0" fmla="*/ 751865 w 1508427"/>
              <a:gd name="connsiteY0" fmla="*/ 1838182 h 2025748"/>
              <a:gd name="connsiteX1" fmla="*/ 681526 w 1508427"/>
              <a:gd name="connsiteY1" fmla="*/ 1901487 h 2025748"/>
              <a:gd name="connsiteX2" fmla="*/ 751865 w 1508427"/>
              <a:gd name="connsiteY2" fmla="*/ 1964792 h 2025748"/>
              <a:gd name="connsiteX3" fmla="*/ 822204 w 1508427"/>
              <a:gd name="connsiteY3" fmla="*/ 1901487 h 2025748"/>
              <a:gd name="connsiteX4" fmla="*/ 751865 w 1508427"/>
              <a:gd name="connsiteY4" fmla="*/ 1838182 h 2025748"/>
              <a:gd name="connsiteX5" fmla="*/ 220063 w 1508427"/>
              <a:gd name="connsiteY5" fmla="*/ 131241 h 2025748"/>
              <a:gd name="connsiteX6" fmla="*/ 128548 w 1508427"/>
              <a:gd name="connsiteY6" fmla="*/ 222756 h 2025748"/>
              <a:gd name="connsiteX7" fmla="*/ 128548 w 1508427"/>
              <a:gd name="connsiteY7" fmla="*/ 1713899 h 2025748"/>
              <a:gd name="connsiteX8" fmla="*/ 220063 w 1508427"/>
              <a:gd name="connsiteY8" fmla="*/ 1805414 h 2025748"/>
              <a:gd name="connsiteX9" fmla="*/ 1283667 w 1508427"/>
              <a:gd name="connsiteY9" fmla="*/ 1805414 h 2025748"/>
              <a:gd name="connsiteX10" fmla="*/ 1375182 w 1508427"/>
              <a:gd name="connsiteY10" fmla="*/ 1713899 h 2025748"/>
              <a:gd name="connsiteX11" fmla="*/ 1375182 w 1508427"/>
              <a:gd name="connsiteY11" fmla="*/ 222756 h 2025748"/>
              <a:gd name="connsiteX12" fmla="*/ 1283667 w 1508427"/>
              <a:gd name="connsiteY12" fmla="*/ 131241 h 2025748"/>
              <a:gd name="connsiteX13" fmla="*/ 110734 w 1508427"/>
              <a:gd name="connsiteY13" fmla="*/ 0 h 2025748"/>
              <a:gd name="connsiteX14" fmla="*/ 1397693 w 1508427"/>
              <a:gd name="connsiteY14" fmla="*/ 0 h 2025748"/>
              <a:gd name="connsiteX15" fmla="*/ 1508427 w 1508427"/>
              <a:gd name="connsiteY15" fmla="*/ 110734 h 2025748"/>
              <a:gd name="connsiteX16" fmla="*/ 1508427 w 1508427"/>
              <a:gd name="connsiteY16" fmla="*/ 1915014 h 2025748"/>
              <a:gd name="connsiteX17" fmla="*/ 1397693 w 1508427"/>
              <a:gd name="connsiteY17" fmla="*/ 2025748 h 2025748"/>
              <a:gd name="connsiteX18" fmla="*/ 110734 w 1508427"/>
              <a:gd name="connsiteY18" fmla="*/ 2025748 h 2025748"/>
              <a:gd name="connsiteX19" fmla="*/ 0 w 1508427"/>
              <a:gd name="connsiteY19" fmla="*/ 1915014 h 2025748"/>
              <a:gd name="connsiteX20" fmla="*/ 0 w 1508427"/>
              <a:gd name="connsiteY20" fmla="*/ 110734 h 2025748"/>
              <a:gd name="connsiteX21" fmla="*/ 110734 w 1508427"/>
              <a:gd name="connsiteY21" fmla="*/ 0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8427" h="2025748">
                <a:moveTo>
                  <a:pt x="751865" y="1838182"/>
                </a:moveTo>
                <a:cubicBezTo>
                  <a:pt x="713018" y="1838182"/>
                  <a:pt x="681526" y="1866525"/>
                  <a:pt x="681526" y="1901487"/>
                </a:cubicBezTo>
                <a:cubicBezTo>
                  <a:pt x="681526" y="1936449"/>
                  <a:pt x="713018" y="1964792"/>
                  <a:pt x="751865" y="1964792"/>
                </a:cubicBezTo>
                <a:cubicBezTo>
                  <a:pt x="790712" y="1964792"/>
                  <a:pt x="822204" y="1936449"/>
                  <a:pt x="822204" y="1901487"/>
                </a:cubicBezTo>
                <a:cubicBezTo>
                  <a:pt x="822204" y="1866525"/>
                  <a:pt x="790712" y="1838182"/>
                  <a:pt x="751865" y="1838182"/>
                </a:cubicBezTo>
                <a:close/>
                <a:moveTo>
                  <a:pt x="220063" y="131241"/>
                </a:moveTo>
                <a:cubicBezTo>
                  <a:pt x="169521" y="131241"/>
                  <a:pt x="128548" y="172214"/>
                  <a:pt x="128548" y="222756"/>
                </a:cubicBezTo>
                <a:lnTo>
                  <a:pt x="128548" y="1713899"/>
                </a:lnTo>
                <a:cubicBezTo>
                  <a:pt x="128548" y="1764441"/>
                  <a:pt x="169521" y="1805414"/>
                  <a:pt x="220063" y="1805414"/>
                </a:cubicBezTo>
                <a:lnTo>
                  <a:pt x="1283667" y="1805414"/>
                </a:lnTo>
                <a:cubicBezTo>
                  <a:pt x="1334209" y="1805414"/>
                  <a:pt x="1375182" y="1764441"/>
                  <a:pt x="1375182" y="1713899"/>
                </a:cubicBezTo>
                <a:lnTo>
                  <a:pt x="1375182" y="222756"/>
                </a:lnTo>
                <a:cubicBezTo>
                  <a:pt x="1375182" y="172214"/>
                  <a:pt x="1334209" y="131241"/>
                  <a:pt x="1283667" y="131241"/>
                </a:cubicBezTo>
                <a:close/>
                <a:moveTo>
                  <a:pt x="110734" y="0"/>
                </a:moveTo>
                <a:lnTo>
                  <a:pt x="1397693" y="0"/>
                </a:lnTo>
                <a:cubicBezTo>
                  <a:pt x="1458850" y="0"/>
                  <a:pt x="1508427" y="49577"/>
                  <a:pt x="1508427" y="110734"/>
                </a:cubicBezTo>
                <a:lnTo>
                  <a:pt x="1508427" y="1915014"/>
                </a:lnTo>
                <a:cubicBezTo>
                  <a:pt x="1508427" y="1976171"/>
                  <a:pt x="1458850" y="2025748"/>
                  <a:pt x="1397693" y="2025748"/>
                </a:cubicBezTo>
                <a:lnTo>
                  <a:pt x="110734" y="2025748"/>
                </a:lnTo>
                <a:cubicBezTo>
                  <a:pt x="49577" y="2025748"/>
                  <a:pt x="0" y="1976171"/>
                  <a:pt x="0" y="1915014"/>
                </a:cubicBezTo>
                <a:lnTo>
                  <a:pt x="0" y="110734"/>
                </a:lnTo>
                <a:cubicBezTo>
                  <a:pt x="0" y="49577"/>
                  <a:pt x="49577" y="0"/>
                  <a:pt x="11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Freeform 102"/>
          <p:cNvSpPr/>
          <p:nvPr/>
        </p:nvSpPr>
        <p:spPr>
          <a:xfrm>
            <a:off x="4603067" y="1709742"/>
            <a:ext cx="305286" cy="311925"/>
          </a:xfrm>
          <a:custGeom>
            <a:avLst/>
            <a:gdLst>
              <a:gd name="connsiteX0" fmla="*/ 1696691 w 3393383"/>
              <a:gd name="connsiteY0" fmla="*/ 2280539 h 3194209"/>
              <a:gd name="connsiteX1" fmla="*/ 1628697 w 3393383"/>
              <a:gd name="connsiteY1" fmla="*/ 2353267 h 3194209"/>
              <a:gd name="connsiteX2" fmla="*/ 1696691 w 3393383"/>
              <a:gd name="connsiteY2" fmla="*/ 2425995 h 3194209"/>
              <a:gd name="connsiteX3" fmla="*/ 1764685 w 3393383"/>
              <a:gd name="connsiteY3" fmla="*/ 2353267 h 3194209"/>
              <a:gd name="connsiteX4" fmla="*/ 1696691 w 3393383"/>
              <a:gd name="connsiteY4" fmla="*/ 2280539 h 3194209"/>
              <a:gd name="connsiteX5" fmla="*/ 229652 w 3393383"/>
              <a:gd name="connsiteY5" fmla="*/ 160030 h 3194209"/>
              <a:gd name="connsiteX6" fmla="*/ 159275 w 3393383"/>
              <a:gd name="connsiteY6" fmla="*/ 230406 h 3194209"/>
              <a:gd name="connsiteX7" fmla="*/ 159275 w 3393383"/>
              <a:gd name="connsiteY7" fmla="*/ 2140217 h 3194209"/>
              <a:gd name="connsiteX8" fmla="*/ 229652 w 3393383"/>
              <a:gd name="connsiteY8" fmla="*/ 2210593 h 3194209"/>
              <a:gd name="connsiteX9" fmla="*/ 3173791 w 3393383"/>
              <a:gd name="connsiteY9" fmla="*/ 2210593 h 3194209"/>
              <a:gd name="connsiteX10" fmla="*/ 3244168 w 3393383"/>
              <a:gd name="connsiteY10" fmla="*/ 2140217 h 3194209"/>
              <a:gd name="connsiteX11" fmla="*/ 3244168 w 3393383"/>
              <a:gd name="connsiteY11" fmla="*/ 230406 h 3194209"/>
              <a:gd name="connsiteX12" fmla="*/ 3173791 w 3393383"/>
              <a:gd name="connsiteY12" fmla="*/ 160030 h 3194209"/>
              <a:gd name="connsiteX13" fmla="*/ 85154 w 3393383"/>
              <a:gd name="connsiteY13" fmla="*/ 0 h 3194209"/>
              <a:gd name="connsiteX14" fmla="*/ 3308229 w 3393383"/>
              <a:gd name="connsiteY14" fmla="*/ 0 h 3194209"/>
              <a:gd name="connsiteX15" fmla="*/ 3393383 w 3393383"/>
              <a:gd name="connsiteY15" fmla="*/ 85154 h 3194209"/>
              <a:gd name="connsiteX16" fmla="*/ 3393383 w 3393383"/>
              <a:gd name="connsiteY16" fmla="*/ 2396027 h 3194209"/>
              <a:gd name="connsiteX17" fmla="*/ 3308229 w 3393383"/>
              <a:gd name="connsiteY17" fmla="*/ 2481181 h 3194209"/>
              <a:gd name="connsiteX18" fmla="*/ 2133943 w 3393383"/>
              <a:gd name="connsiteY18" fmla="*/ 2481181 h 3194209"/>
              <a:gd name="connsiteX19" fmla="*/ 2133943 w 3393383"/>
              <a:gd name="connsiteY19" fmla="*/ 2938434 h 3194209"/>
              <a:gd name="connsiteX20" fmla="*/ 2471309 w 3393383"/>
              <a:gd name="connsiteY20" fmla="*/ 2938434 h 3194209"/>
              <a:gd name="connsiteX21" fmla="*/ 2471309 w 3393383"/>
              <a:gd name="connsiteY21" fmla="*/ 3194209 h 3194209"/>
              <a:gd name="connsiteX22" fmla="*/ 922069 w 3393383"/>
              <a:gd name="connsiteY22" fmla="*/ 3194209 h 3194209"/>
              <a:gd name="connsiteX23" fmla="*/ 922069 w 3393383"/>
              <a:gd name="connsiteY23" fmla="*/ 2938434 h 3194209"/>
              <a:gd name="connsiteX24" fmla="*/ 1259438 w 3393383"/>
              <a:gd name="connsiteY24" fmla="*/ 2938434 h 3194209"/>
              <a:gd name="connsiteX25" fmla="*/ 1259438 w 3393383"/>
              <a:gd name="connsiteY25" fmla="*/ 2481181 h 3194209"/>
              <a:gd name="connsiteX26" fmla="*/ 85154 w 3393383"/>
              <a:gd name="connsiteY26" fmla="*/ 2481181 h 3194209"/>
              <a:gd name="connsiteX27" fmla="*/ 0 w 3393383"/>
              <a:gd name="connsiteY27" fmla="*/ 2396027 h 3194209"/>
              <a:gd name="connsiteX28" fmla="*/ 0 w 3393383"/>
              <a:gd name="connsiteY28" fmla="*/ 85154 h 3194209"/>
              <a:gd name="connsiteX29" fmla="*/ 85154 w 3393383"/>
              <a:gd name="connsiteY29" fmla="*/ 0 h 319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393383" h="3194209">
                <a:moveTo>
                  <a:pt x="1696691" y="2280539"/>
                </a:moveTo>
                <a:cubicBezTo>
                  <a:pt x="1659139" y="2280539"/>
                  <a:pt x="1628697" y="2313100"/>
                  <a:pt x="1628697" y="2353267"/>
                </a:cubicBezTo>
                <a:cubicBezTo>
                  <a:pt x="1628697" y="2393434"/>
                  <a:pt x="1659139" y="2425995"/>
                  <a:pt x="1696691" y="2425995"/>
                </a:cubicBezTo>
                <a:cubicBezTo>
                  <a:pt x="1734243" y="2425995"/>
                  <a:pt x="1764685" y="2393434"/>
                  <a:pt x="1764685" y="2353267"/>
                </a:cubicBezTo>
                <a:cubicBezTo>
                  <a:pt x="1764685" y="2313100"/>
                  <a:pt x="1734243" y="2280539"/>
                  <a:pt x="1696691" y="2280539"/>
                </a:cubicBezTo>
                <a:close/>
                <a:moveTo>
                  <a:pt x="229652" y="160030"/>
                </a:moveTo>
                <a:cubicBezTo>
                  <a:pt x="190784" y="160030"/>
                  <a:pt x="159275" y="191538"/>
                  <a:pt x="159275" y="230406"/>
                </a:cubicBezTo>
                <a:lnTo>
                  <a:pt x="159275" y="2140217"/>
                </a:lnTo>
                <a:cubicBezTo>
                  <a:pt x="159275" y="2179085"/>
                  <a:pt x="190784" y="2210593"/>
                  <a:pt x="229652" y="2210593"/>
                </a:cubicBezTo>
                <a:lnTo>
                  <a:pt x="3173791" y="2210593"/>
                </a:lnTo>
                <a:cubicBezTo>
                  <a:pt x="3212659" y="2210593"/>
                  <a:pt x="3244168" y="2179085"/>
                  <a:pt x="3244168" y="2140217"/>
                </a:cubicBezTo>
                <a:lnTo>
                  <a:pt x="3244168" y="230406"/>
                </a:lnTo>
                <a:cubicBezTo>
                  <a:pt x="3244168" y="191538"/>
                  <a:pt x="3212659" y="160030"/>
                  <a:pt x="3173791" y="160030"/>
                </a:cubicBezTo>
                <a:close/>
                <a:moveTo>
                  <a:pt x="85154" y="0"/>
                </a:moveTo>
                <a:lnTo>
                  <a:pt x="3308229" y="0"/>
                </a:lnTo>
                <a:cubicBezTo>
                  <a:pt x="3355259" y="0"/>
                  <a:pt x="3393383" y="38124"/>
                  <a:pt x="3393383" y="85154"/>
                </a:cubicBezTo>
                <a:lnTo>
                  <a:pt x="3393383" y="2396027"/>
                </a:lnTo>
                <a:cubicBezTo>
                  <a:pt x="3393383" y="2443057"/>
                  <a:pt x="3355259" y="2481181"/>
                  <a:pt x="3308229" y="2481181"/>
                </a:cubicBezTo>
                <a:lnTo>
                  <a:pt x="2133943" y="2481181"/>
                </a:lnTo>
                <a:lnTo>
                  <a:pt x="2133943" y="2938434"/>
                </a:lnTo>
                <a:lnTo>
                  <a:pt x="2471309" y="2938434"/>
                </a:lnTo>
                <a:lnTo>
                  <a:pt x="2471309" y="3194209"/>
                </a:lnTo>
                <a:lnTo>
                  <a:pt x="922069" y="3194209"/>
                </a:lnTo>
                <a:lnTo>
                  <a:pt x="922069" y="2938434"/>
                </a:lnTo>
                <a:lnTo>
                  <a:pt x="1259438" y="2938434"/>
                </a:lnTo>
                <a:lnTo>
                  <a:pt x="1259438" y="2481181"/>
                </a:lnTo>
                <a:lnTo>
                  <a:pt x="85154" y="2481181"/>
                </a:lnTo>
                <a:cubicBezTo>
                  <a:pt x="38124" y="2481181"/>
                  <a:pt x="0" y="2443057"/>
                  <a:pt x="0" y="2396027"/>
                </a:cubicBezTo>
                <a:lnTo>
                  <a:pt x="0" y="85154"/>
                </a:lnTo>
                <a:cubicBezTo>
                  <a:pt x="0" y="38124"/>
                  <a:pt x="38124" y="0"/>
                  <a:pt x="85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/>
          <p:cNvSpPr/>
          <p:nvPr/>
        </p:nvSpPr>
        <p:spPr>
          <a:xfrm>
            <a:off x="4515166" y="3212976"/>
            <a:ext cx="534181" cy="534181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Freeform 108"/>
          <p:cNvSpPr/>
          <p:nvPr/>
        </p:nvSpPr>
        <p:spPr>
          <a:xfrm>
            <a:off x="4611865" y="3356992"/>
            <a:ext cx="176159" cy="175520"/>
          </a:xfrm>
          <a:custGeom>
            <a:avLst/>
            <a:gdLst>
              <a:gd name="connsiteX0" fmla="*/ 1696691 w 3393383"/>
              <a:gd name="connsiteY0" fmla="*/ 2280539 h 3194209"/>
              <a:gd name="connsiteX1" fmla="*/ 1628697 w 3393383"/>
              <a:gd name="connsiteY1" fmla="*/ 2353267 h 3194209"/>
              <a:gd name="connsiteX2" fmla="*/ 1696691 w 3393383"/>
              <a:gd name="connsiteY2" fmla="*/ 2425995 h 3194209"/>
              <a:gd name="connsiteX3" fmla="*/ 1764685 w 3393383"/>
              <a:gd name="connsiteY3" fmla="*/ 2353267 h 3194209"/>
              <a:gd name="connsiteX4" fmla="*/ 1696691 w 3393383"/>
              <a:gd name="connsiteY4" fmla="*/ 2280539 h 3194209"/>
              <a:gd name="connsiteX5" fmla="*/ 229652 w 3393383"/>
              <a:gd name="connsiteY5" fmla="*/ 160030 h 3194209"/>
              <a:gd name="connsiteX6" fmla="*/ 159275 w 3393383"/>
              <a:gd name="connsiteY6" fmla="*/ 230406 h 3194209"/>
              <a:gd name="connsiteX7" fmla="*/ 159275 w 3393383"/>
              <a:gd name="connsiteY7" fmla="*/ 2140217 h 3194209"/>
              <a:gd name="connsiteX8" fmla="*/ 229652 w 3393383"/>
              <a:gd name="connsiteY8" fmla="*/ 2210593 h 3194209"/>
              <a:gd name="connsiteX9" fmla="*/ 3173791 w 3393383"/>
              <a:gd name="connsiteY9" fmla="*/ 2210593 h 3194209"/>
              <a:gd name="connsiteX10" fmla="*/ 3244168 w 3393383"/>
              <a:gd name="connsiteY10" fmla="*/ 2140217 h 3194209"/>
              <a:gd name="connsiteX11" fmla="*/ 3244168 w 3393383"/>
              <a:gd name="connsiteY11" fmla="*/ 230406 h 3194209"/>
              <a:gd name="connsiteX12" fmla="*/ 3173791 w 3393383"/>
              <a:gd name="connsiteY12" fmla="*/ 160030 h 3194209"/>
              <a:gd name="connsiteX13" fmla="*/ 85154 w 3393383"/>
              <a:gd name="connsiteY13" fmla="*/ 0 h 3194209"/>
              <a:gd name="connsiteX14" fmla="*/ 3308229 w 3393383"/>
              <a:gd name="connsiteY14" fmla="*/ 0 h 3194209"/>
              <a:gd name="connsiteX15" fmla="*/ 3393383 w 3393383"/>
              <a:gd name="connsiteY15" fmla="*/ 85154 h 3194209"/>
              <a:gd name="connsiteX16" fmla="*/ 3393383 w 3393383"/>
              <a:gd name="connsiteY16" fmla="*/ 2396027 h 3194209"/>
              <a:gd name="connsiteX17" fmla="*/ 3308229 w 3393383"/>
              <a:gd name="connsiteY17" fmla="*/ 2481181 h 3194209"/>
              <a:gd name="connsiteX18" fmla="*/ 2133943 w 3393383"/>
              <a:gd name="connsiteY18" fmla="*/ 2481181 h 3194209"/>
              <a:gd name="connsiteX19" fmla="*/ 2133943 w 3393383"/>
              <a:gd name="connsiteY19" fmla="*/ 2938434 h 3194209"/>
              <a:gd name="connsiteX20" fmla="*/ 2471309 w 3393383"/>
              <a:gd name="connsiteY20" fmla="*/ 2938434 h 3194209"/>
              <a:gd name="connsiteX21" fmla="*/ 2471309 w 3393383"/>
              <a:gd name="connsiteY21" fmla="*/ 3194209 h 3194209"/>
              <a:gd name="connsiteX22" fmla="*/ 922069 w 3393383"/>
              <a:gd name="connsiteY22" fmla="*/ 3194209 h 3194209"/>
              <a:gd name="connsiteX23" fmla="*/ 922069 w 3393383"/>
              <a:gd name="connsiteY23" fmla="*/ 2938434 h 3194209"/>
              <a:gd name="connsiteX24" fmla="*/ 1259438 w 3393383"/>
              <a:gd name="connsiteY24" fmla="*/ 2938434 h 3194209"/>
              <a:gd name="connsiteX25" fmla="*/ 1259438 w 3393383"/>
              <a:gd name="connsiteY25" fmla="*/ 2481181 h 3194209"/>
              <a:gd name="connsiteX26" fmla="*/ 85154 w 3393383"/>
              <a:gd name="connsiteY26" fmla="*/ 2481181 h 3194209"/>
              <a:gd name="connsiteX27" fmla="*/ 0 w 3393383"/>
              <a:gd name="connsiteY27" fmla="*/ 2396027 h 3194209"/>
              <a:gd name="connsiteX28" fmla="*/ 0 w 3393383"/>
              <a:gd name="connsiteY28" fmla="*/ 85154 h 3194209"/>
              <a:gd name="connsiteX29" fmla="*/ 85154 w 3393383"/>
              <a:gd name="connsiteY29" fmla="*/ 0 h 319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393383" h="3194209">
                <a:moveTo>
                  <a:pt x="1696691" y="2280539"/>
                </a:moveTo>
                <a:cubicBezTo>
                  <a:pt x="1659139" y="2280539"/>
                  <a:pt x="1628697" y="2313100"/>
                  <a:pt x="1628697" y="2353267"/>
                </a:cubicBezTo>
                <a:cubicBezTo>
                  <a:pt x="1628697" y="2393434"/>
                  <a:pt x="1659139" y="2425995"/>
                  <a:pt x="1696691" y="2425995"/>
                </a:cubicBezTo>
                <a:cubicBezTo>
                  <a:pt x="1734243" y="2425995"/>
                  <a:pt x="1764685" y="2393434"/>
                  <a:pt x="1764685" y="2353267"/>
                </a:cubicBezTo>
                <a:cubicBezTo>
                  <a:pt x="1764685" y="2313100"/>
                  <a:pt x="1734243" y="2280539"/>
                  <a:pt x="1696691" y="2280539"/>
                </a:cubicBezTo>
                <a:close/>
                <a:moveTo>
                  <a:pt x="229652" y="160030"/>
                </a:moveTo>
                <a:cubicBezTo>
                  <a:pt x="190784" y="160030"/>
                  <a:pt x="159275" y="191538"/>
                  <a:pt x="159275" y="230406"/>
                </a:cubicBezTo>
                <a:lnTo>
                  <a:pt x="159275" y="2140217"/>
                </a:lnTo>
                <a:cubicBezTo>
                  <a:pt x="159275" y="2179085"/>
                  <a:pt x="190784" y="2210593"/>
                  <a:pt x="229652" y="2210593"/>
                </a:cubicBezTo>
                <a:lnTo>
                  <a:pt x="3173791" y="2210593"/>
                </a:lnTo>
                <a:cubicBezTo>
                  <a:pt x="3212659" y="2210593"/>
                  <a:pt x="3244168" y="2179085"/>
                  <a:pt x="3244168" y="2140217"/>
                </a:cubicBezTo>
                <a:lnTo>
                  <a:pt x="3244168" y="230406"/>
                </a:lnTo>
                <a:cubicBezTo>
                  <a:pt x="3244168" y="191538"/>
                  <a:pt x="3212659" y="160030"/>
                  <a:pt x="3173791" y="160030"/>
                </a:cubicBezTo>
                <a:close/>
                <a:moveTo>
                  <a:pt x="85154" y="0"/>
                </a:moveTo>
                <a:lnTo>
                  <a:pt x="3308229" y="0"/>
                </a:lnTo>
                <a:cubicBezTo>
                  <a:pt x="3355259" y="0"/>
                  <a:pt x="3393383" y="38124"/>
                  <a:pt x="3393383" y="85154"/>
                </a:cubicBezTo>
                <a:lnTo>
                  <a:pt x="3393383" y="2396027"/>
                </a:lnTo>
                <a:cubicBezTo>
                  <a:pt x="3393383" y="2443057"/>
                  <a:pt x="3355259" y="2481181"/>
                  <a:pt x="3308229" y="2481181"/>
                </a:cubicBezTo>
                <a:lnTo>
                  <a:pt x="2133943" y="2481181"/>
                </a:lnTo>
                <a:lnTo>
                  <a:pt x="2133943" y="2938434"/>
                </a:lnTo>
                <a:lnTo>
                  <a:pt x="2471309" y="2938434"/>
                </a:lnTo>
                <a:lnTo>
                  <a:pt x="2471309" y="3194209"/>
                </a:lnTo>
                <a:lnTo>
                  <a:pt x="922069" y="3194209"/>
                </a:lnTo>
                <a:lnTo>
                  <a:pt x="922069" y="2938434"/>
                </a:lnTo>
                <a:lnTo>
                  <a:pt x="1259438" y="2938434"/>
                </a:lnTo>
                <a:lnTo>
                  <a:pt x="1259438" y="2481181"/>
                </a:lnTo>
                <a:lnTo>
                  <a:pt x="85154" y="2481181"/>
                </a:lnTo>
                <a:cubicBezTo>
                  <a:pt x="38124" y="2481181"/>
                  <a:pt x="0" y="2443057"/>
                  <a:pt x="0" y="2396027"/>
                </a:cubicBezTo>
                <a:lnTo>
                  <a:pt x="0" y="85154"/>
                </a:lnTo>
                <a:cubicBezTo>
                  <a:pt x="0" y="38124"/>
                  <a:pt x="38124" y="0"/>
                  <a:pt x="85154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Oval 109"/>
          <p:cNvSpPr/>
          <p:nvPr/>
        </p:nvSpPr>
        <p:spPr>
          <a:xfrm>
            <a:off x="4575347" y="3277885"/>
            <a:ext cx="413817" cy="404361"/>
          </a:xfrm>
          <a:prstGeom prst="ellipse">
            <a:avLst/>
          </a:prstGeom>
          <a:noFill/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1" name="Group 110"/>
          <p:cNvGrpSpPr/>
          <p:nvPr/>
        </p:nvGrpSpPr>
        <p:grpSpPr>
          <a:xfrm>
            <a:off x="4727054" y="3384150"/>
            <a:ext cx="220760" cy="234000"/>
            <a:chOff x="2285751" y="4445381"/>
            <a:chExt cx="1350153" cy="1301022"/>
          </a:xfrm>
        </p:grpSpPr>
        <p:sp>
          <p:nvSpPr>
            <p:cNvPr id="112" name="Flowchart: Delay 111"/>
            <p:cNvSpPr/>
            <p:nvPr/>
          </p:nvSpPr>
          <p:spPr>
            <a:xfrm rot="16200000">
              <a:off x="2602523" y="4853354"/>
              <a:ext cx="576277" cy="1209821"/>
            </a:xfrm>
            <a:prstGeom prst="flowChartDelay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Flowchart: Delay 112"/>
            <p:cNvSpPr/>
            <p:nvPr/>
          </p:nvSpPr>
          <p:spPr>
            <a:xfrm rot="5400000">
              <a:off x="2518247" y="4707831"/>
              <a:ext cx="744826" cy="844061"/>
            </a:xfrm>
            <a:prstGeom prst="flowChartDelay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Flowchart: Magnetic Disk 113"/>
            <p:cNvSpPr/>
            <p:nvPr/>
          </p:nvSpPr>
          <p:spPr>
            <a:xfrm>
              <a:off x="2420718" y="4562811"/>
              <a:ext cx="939883" cy="459509"/>
            </a:xfrm>
            <a:prstGeom prst="flowChartMagneticDisk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Diamond 114"/>
            <p:cNvSpPr/>
            <p:nvPr/>
          </p:nvSpPr>
          <p:spPr>
            <a:xfrm>
              <a:off x="2286825" y="4445381"/>
              <a:ext cx="1208747" cy="410531"/>
            </a:xfrm>
            <a:prstGeom prst="diamond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860413" y="4650646"/>
              <a:ext cx="66540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525817" y="4622510"/>
              <a:ext cx="0" cy="51948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Isosceles Triangle 117"/>
            <p:cNvSpPr/>
            <p:nvPr/>
          </p:nvSpPr>
          <p:spPr>
            <a:xfrm>
              <a:off x="3427341" y="4966048"/>
              <a:ext cx="208563" cy="27346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1" name="Oval 130"/>
          <p:cNvSpPr/>
          <p:nvPr/>
        </p:nvSpPr>
        <p:spPr>
          <a:xfrm>
            <a:off x="4482031" y="5001476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 rot="2063701">
            <a:off x="4504147" y="5324987"/>
            <a:ext cx="422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$</a:t>
            </a:r>
            <a:endParaRPr lang="en-AU" sz="12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4650955" y="5112712"/>
            <a:ext cx="256949" cy="251077"/>
          </a:xfrm>
          <a:prstGeom prst="ellipse">
            <a:avLst/>
          </a:prstGeom>
          <a:noFill/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Oval 133"/>
          <p:cNvSpPr/>
          <p:nvPr/>
        </p:nvSpPr>
        <p:spPr>
          <a:xfrm>
            <a:off x="4698859" y="5277901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4734197" y="5213570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4710188" y="5222179"/>
            <a:ext cx="35362" cy="6008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786512" y="524850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4826865" y="517877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4808560" y="5201264"/>
            <a:ext cx="19961" cy="410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49029" y="5221391"/>
            <a:ext cx="44256" cy="337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610132" y="5350449"/>
            <a:ext cx="97159" cy="1419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78769" y="1569092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Freeform 67"/>
          <p:cNvSpPr/>
          <p:nvPr/>
        </p:nvSpPr>
        <p:spPr>
          <a:xfrm>
            <a:off x="4572000" y="1700808"/>
            <a:ext cx="305285" cy="311925"/>
          </a:xfrm>
          <a:custGeom>
            <a:avLst/>
            <a:gdLst>
              <a:gd name="connsiteX0" fmla="*/ 1696691 w 3393383"/>
              <a:gd name="connsiteY0" fmla="*/ 2280539 h 3194209"/>
              <a:gd name="connsiteX1" fmla="*/ 1628697 w 3393383"/>
              <a:gd name="connsiteY1" fmla="*/ 2353267 h 3194209"/>
              <a:gd name="connsiteX2" fmla="*/ 1696691 w 3393383"/>
              <a:gd name="connsiteY2" fmla="*/ 2425995 h 3194209"/>
              <a:gd name="connsiteX3" fmla="*/ 1764685 w 3393383"/>
              <a:gd name="connsiteY3" fmla="*/ 2353267 h 3194209"/>
              <a:gd name="connsiteX4" fmla="*/ 1696691 w 3393383"/>
              <a:gd name="connsiteY4" fmla="*/ 2280539 h 3194209"/>
              <a:gd name="connsiteX5" fmla="*/ 229652 w 3393383"/>
              <a:gd name="connsiteY5" fmla="*/ 160030 h 3194209"/>
              <a:gd name="connsiteX6" fmla="*/ 159275 w 3393383"/>
              <a:gd name="connsiteY6" fmla="*/ 230406 h 3194209"/>
              <a:gd name="connsiteX7" fmla="*/ 159275 w 3393383"/>
              <a:gd name="connsiteY7" fmla="*/ 2140217 h 3194209"/>
              <a:gd name="connsiteX8" fmla="*/ 229652 w 3393383"/>
              <a:gd name="connsiteY8" fmla="*/ 2210593 h 3194209"/>
              <a:gd name="connsiteX9" fmla="*/ 3173791 w 3393383"/>
              <a:gd name="connsiteY9" fmla="*/ 2210593 h 3194209"/>
              <a:gd name="connsiteX10" fmla="*/ 3244168 w 3393383"/>
              <a:gd name="connsiteY10" fmla="*/ 2140217 h 3194209"/>
              <a:gd name="connsiteX11" fmla="*/ 3244168 w 3393383"/>
              <a:gd name="connsiteY11" fmla="*/ 230406 h 3194209"/>
              <a:gd name="connsiteX12" fmla="*/ 3173791 w 3393383"/>
              <a:gd name="connsiteY12" fmla="*/ 160030 h 3194209"/>
              <a:gd name="connsiteX13" fmla="*/ 85154 w 3393383"/>
              <a:gd name="connsiteY13" fmla="*/ 0 h 3194209"/>
              <a:gd name="connsiteX14" fmla="*/ 3308229 w 3393383"/>
              <a:gd name="connsiteY14" fmla="*/ 0 h 3194209"/>
              <a:gd name="connsiteX15" fmla="*/ 3393383 w 3393383"/>
              <a:gd name="connsiteY15" fmla="*/ 85154 h 3194209"/>
              <a:gd name="connsiteX16" fmla="*/ 3393383 w 3393383"/>
              <a:gd name="connsiteY16" fmla="*/ 2396027 h 3194209"/>
              <a:gd name="connsiteX17" fmla="*/ 3308229 w 3393383"/>
              <a:gd name="connsiteY17" fmla="*/ 2481181 h 3194209"/>
              <a:gd name="connsiteX18" fmla="*/ 2133943 w 3393383"/>
              <a:gd name="connsiteY18" fmla="*/ 2481181 h 3194209"/>
              <a:gd name="connsiteX19" fmla="*/ 2133943 w 3393383"/>
              <a:gd name="connsiteY19" fmla="*/ 2938434 h 3194209"/>
              <a:gd name="connsiteX20" fmla="*/ 2471309 w 3393383"/>
              <a:gd name="connsiteY20" fmla="*/ 2938434 h 3194209"/>
              <a:gd name="connsiteX21" fmla="*/ 2471309 w 3393383"/>
              <a:gd name="connsiteY21" fmla="*/ 3194209 h 3194209"/>
              <a:gd name="connsiteX22" fmla="*/ 922069 w 3393383"/>
              <a:gd name="connsiteY22" fmla="*/ 3194209 h 3194209"/>
              <a:gd name="connsiteX23" fmla="*/ 922069 w 3393383"/>
              <a:gd name="connsiteY23" fmla="*/ 2938434 h 3194209"/>
              <a:gd name="connsiteX24" fmla="*/ 1259438 w 3393383"/>
              <a:gd name="connsiteY24" fmla="*/ 2938434 h 3194209"/>
              <a:gd name="connsiteX25" fmla="*/ 1259438 w 3393383"/>
              <a:gd name="connsiteY25" fmla="*/ 2481181 h 3194209"/>
              <a:gd name="connsiteX26" fmla="*/ 85154 w 3393383"/>
              <a:gd name="connsiteY26" fmla="*/ 2481181 h 3194209"/>
              <a:gd name="connsiteX27" fmla="*/ 0 w 3393383"/>
              <a:gd name="connsiteY27" fmla="*/ 2396027 h 3194209"/>
              <a:gd name="connsiteX28" fmla="*/ 0 w 3393383"/>
              <a:gd name="connsiteY28" fmla="*/ 85154 h 3194209"/>
              <a:gd name="connsiteX29" fmla="*/ 85154 w 3393383"/>
              <a:gd name="connsiteY29" fmla="*/ 0 h 319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393383" h="3194209">
                <a:moveTo>
                  <a:pt x="1696691" y="2280539"/>
                </a:moveTo>
                <a:cubicBezTo>
                  <a:pt x="1659139" y="2280539"/>
                  <a:pt x="1628697" y="2313100"/>
                  <a:pt x="1628697" y="2353267"/>
                </a:cubicBezTo>
                <a:cubicBezTo>
                  <a:pt x="1628697" y="2393434"/>
                  <a:pt x="1659139" y="2425995"/>
                  <a:pt x="1696691" y="2425995"/>
                </a:cubicBezTo>
                <a:cubicBezTo>
                  <a:pt x="1734243" y="2425995"/>
                  <a:pt x="1764685" y="2393434"/>
                  <a:pt x="1764685" y="2353267"/>
                </a:cubicBezTo>
                <a:cubicBezTo>
                  <a:pt x="1764685" y="2313100"/>
                  <a:pt x="1734243" y="2280539"/>
                  <a:pt x="1696691" y="2280539"/>
                </a:cubicBezTo>
                <a:close/>
                <a:moveTo>
                  <a:pt x="229652" y="160030"/>
                </a:moveTo>
                <a:cubicBezTo>
                  <a:pt x="190784" y="160030"/>
                  <a:pt x="159275" y="191538"/>
                  <a:pt x="159275" y="230406"/>
                </a:cubicBezTo>
                <a:lnTo>
                  <a:pt x="159275" y="2140217"/>
                </a:lnTo>
                <a:cubicBezTo>
                  <a:pt x="159275" y="2179085"/>
                  <a:pt x="190784" y="2210593"/>
                  <a:pt x="229652" y="2210593"/>
                </a:cubicBezTo>
                <a:lnTo>
                  <a:pt x="3173791" y="2210593"/>
                </a:lnTo>
                <a:cubicBezTo>
                  <a:pt x="3212659" y="2210593"/>
                  <a:pt x="3244168" y="2179085"/>
                  <a:pt x="3244168" y="2140217"/>
                </a:cubicBezTo>
                <a:lnTo>
                  <a:pt x="3244168" y="230406"/>
                </a:lnTo>
                <a:cubicBezTo>
                  <a:pt x="3244168" y="191538"/>
                  <a:pt x="3212659" y="160030"/>
                  <a:pt x="3173791" y="160030"/>
                </a:cubicBezTo>
                <a:close/>
                <a:moveTo>
                  <a:pt x="85154" y="0"/>
                </a:moveTo>
                <a:lnTo>
                  <a:pt x="3308229" y="0"/>
                </a:lnTo>
                <a:cubicBezTo>
                  <a:pt x="3355259" y="0"/>
                  <a:pt x="3393383" y="38124"/>
                  <a:pt x="3393383" y="85154"/>
                </a:cubicBezTo>
                <a:lnTo>
                  <a:pt x="3393383" y="2396027"/>
                </a:lnTo>
                <a:cubicBezTo>
                  <a:pt x="3393383" y="2443057"/>
                  <a:pt x="3355259" y="2481181"/>
                  <a:pt x="3308229" y="2481181"/>
                </a:cubicBezTo>
                <a:lnTo>
                  <a:pt x="2133943" y="2481181"/>
                </a:lnTo>
                <a:lnTo>
                  <a:pt x="2133943" y="2938434"/>
                </a:lnTo>
                <a:lnTo>
                  <a:pt x="2471309" y="2938434"/>
                </a:lnTo>
                <a:lnTo>
                  <a:pt x="2471309" y="3194209"/>
                </a:lnTo>
                <a:lnTo>
                  <a:pt x="922069" y="3194209"/>
                </a:lnTo>
                <a:lnTo>
                  <a:pt x="922069" y="2938434"/>
                </a:lnTo>
                <a:lnTo>
                  <a:pt x="1259438" y="2938434"/>
                </a:lnTo>
                <a:lnTo>
                  <a:pt x="1259438" y="2481181"/>
                </a:lnTo>
                <a:lnTo>
                  <a:pt x="85154" y="2481181"/>
                </a:lnTo>
                <a:cubicBezTo>
                  <a:pt x="38124" y="2481181"/>
                  <a:pt x="0" y="2443057"/>
                  <a:pt x="0" y="2396027"/>
                </a:cubicBezTo>
                <a:lnTo>
                  <a:pt x="0" y="85154"/>
                </a:lnTo>
                <a:cubicBezTo>
                  <a:pt x="0" y="38124"/>
                  <a:pt x="38124" y="0"/>
                  <a:pt x="85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/>
          <p:cNvSpPr/>
          <p:nvPr/>
        </p:nvSpPr>
        <p:spPr>
          <a:xfrm>
            <a:off x="4782541" y="1740387"/>
            <a:ext cx="149005" cy="158941"/>
          </a:xfrm>
          <a:prstGeom prst="rect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Freeform 69"/>
          <p:cNvSpPr/>
          <p:nvPr/>
        </p:nvSpPr>
        <p:spPr>
          <a:xfrm>
            <a:off x="4778401" y="1731275"/>
            <a:ext cx="153145" cy="186968"/>
          </a:xfrm>
          <a:custGeom>
            <a:avLst/>
            <a:gdLst>
              <a:gd name="connsiteX0" fmla="*/ 751865 w 1508427"/>
              <a:gd name="connsiteY0" fmla="*/ 1838182 h 2025748"/>
              <a:gd name="connsiteX1" fmla="*/ 681526 w 1508427"/>
              <a:gd name="connsiteY1" fmla="*/ 1901487 h 2025748"/>
              <a:gd name="connsiteX2" fmla="*/ 751865 w 1508427"/>
              <a:gd name="connsiteY2" fmla="*/ 1964792 h 2025748"/>
              <a:gd name="connsiteX3" fmla="*/ 822204 w 1508427"/>
              <a:gd name="connsiteY3" fmla="*/ 1901487 h 2025748"/>
              <a:gd name="connsiteX4" fmla="*/ 751865 w 1508427"/>
              <a:gd name="connsiteY4" fmla="*/ 1838182 h 2025748"/>
              <a:gd name="connsiteX5" fmla="*/ 220063 w 1508427"/>
              <a:gd name="connsiteY5" fmla="*/ 131241 h 2025748"/>
              <a:gd name="connsiteX6" fmla="*/ 128548 w 1508427"/>
              <a:gd name="connsiteY6" fmla="*/ 222756 h 2025748"/>
              <a:gd name="connsiteX7" fmla="*/ 128548 w 1508427"/>
              <a:gd name="connsiteY7" fmla="*/ 1713899 h 2025748"/>
              <a:gd name="connsiteX8" fmla="*/ 220063 w 1508427"/>
              <a:gd name="connsiteY8" fmla="*/ 1805414 h 2025748"/>
              <a:gd name="connsiteX9" fmla="*/ 1283667 w 1508427"/>
              <a:gd name="connsiteY9" fmla="*/ 1805414 h 2025748"/>
              <a:gd name="connsiteX10" fmla="*/ 1375182 w 1508427"/>
              <a:gd name="connsiteY10" fmla="*/ 1713899 h 2025748"/>
              <a:gd name="connsiteX11" fmla="*/ 1375182 w 1508427"/>
              <a:gd name="connsiteY11" fmla="*/ 222756 h 2025748"/>
              <a:gd name="connsiteX12" fmla="*/ 1283667 w 1508427"/>
              <a:gd name="connsiteY12" fmla="*/ 131241 h 2025748"/>
              <a:gd name="connsiteX13" fmla="*/ 110734 w 1508427"/>
              <a:gd name="connsiteY13" fmla="*/ 0 h 2025748"/>
              <a:gd name="connsiteX14" fmla="*/ 1397693 w 1508427"/>
              <a:gd name="connsiteY14" fmla="*/ 0 h 2025748"/>
              <a:gd name="connsiteX15" fmla="*/ 1508427 w 1508427"/>
              <a:gd name="connsiteY15" fmla="*/ 110734 h 2025748"/>
              <a:gd name="connsiteX16" fmla="*/ 1508427 w 1508427"/>
              <a:gd name="connsiteY16" fmla="*/ 1915014 h 2025748"/>
              <a:gd name="connsiteX17" fmla="*/ 1397693 w 1508427"/>
              <a:gd name="connsiteY17" fmla="*/ 2025748 h 2025748"/>
              <a:gd name="connsiteX18" fmla="*/ 110734 w 1508427"/>
              <a:gd name="connsiteY18" fmla="*/ 2025748 h 2025748"/>
              <a:gd name="connsiteX19" fmla="*/ 0 w 1508427"/>
              <a:gd name="connsiteY19" fmla="*/ 1915014 h 2025748"/>
              <a:gd name="connsiteX20" fmla="*/ 0 w 1508427"/>
              <a:gd name="connsiteY20" fmla="*/ 110734 h 2025748"/>
              <a:gd name="connsiteX21" fmla="*/ 110734 w 1508427"/>
              <a:gd name="connsiteY21" fmla="*/ 0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8427" h="2025748">
                <a:moveTo>
                  <a:pt x="751865" y="1838182"/>
                </a:moveTo>
                <a:cubicBezTo>
                  <a:pt x="713018" y="1838182"/>
                  <a:pt x="681526" y="1866525"/>
                  <a:pt x="681526" y="1901487"/>
                </a:cubicBezTo>
                <a:cubicBezTo>
                  <a:pt x="681526" y="1936449"/>
                  <a:pt x="713018" y="1964792"/>
                  <a:pt x="751865" y="1964792"/>
                </a:cubicBezTo>
                <a:cubicBezTo>
                  <a:pt x="790712" y="1964792"/>
                  <a:pt x="822204" y="1936449"/>
                  <a:pt x="822204" y="1901487"/>
                </a:cubicBezTo>
                <a:cubicBezTo>
                  <a:pt x="822204" y="1866525"/>
                  <a:pt x="790712" y="1838182"/>
                  <a:pt x="751865" y="1838182"/>
                </a:cubicBezTo>
                <a:close/>
                <a:moveTo>
                  <a:pt x="220063" y="131241"/>
                </a:moveTo>
                <a:cubicBezTo>
                  <a:pt x="169521" y="131241"/>
                  <a:pt x="128548" y="172214"/>
                  <a:pt x="128548" y="222756"/>
                </a:cubicBezTo>
                <a:lnTo>
                  <a:pt x="128548" y="1713899"/>
                </a:lnTo>
                <a:cubicBezTo>
                  <a:pt x="128548" y="1764441"/>
                  <a:pt x="169521" y="1805414"/>
                  <a:pt x="220063" y="1805414"/>
                </a:cubicBezTo>
                <a:lnTo>
                  <a:pt x="1283667" y="1805414"/>
                </a:lnTo>
                <a:cubicBezTo>
                  <a:pt x="1334209" y="1805414"/>
                  <a:pt x="1375182" y="1764441"/>
                  <a:pt x="1375182" y="1713899"/>
                </a:cubicBezTo>
                <a:lnTo>
                  <a:pt x="1375182" y="222756"/>
                </a:lnTo>
                <a:cubicBezTo>
                  <a:pt x="1375182" y="172214"/>
                  <a:pt x="1334209" y="131241"/>
                  <a:pt x="1283667" y="131241"/>
                </a:cubicBezTo>
                <a:close/>
                <a:moveTo>
                  <a:pt x="110734" y="0"/>
                </a:moveTo>
                <a:lnTo>
                  <a:pt x="1397693" y="0"/>
                </a:lnTo>
                <a:cubicBezTo>
                  <a:pt x="1458850" y="0"/>
                  <a:pt x="1508427" y="49577"/>
                  <a:pt x="1508427" y="110734"/>
                </a:cubicBezTo>
                <a:lnTo>
                  <a:pt x="1508427" y="1915014"/>
                </a:lnTo>
                <a:cubicBezTo>
                  <a:pt x="1508427" y="1976171"/>
                  <a:pt x="1458850" y="2025748"/>
                  <a:pt x="1397693" y="2025748"/>
                </a:cubicBezTo>
                <a:lnTo>
                  <a:pt x="110734" y="2025748"/>
                </a:lnTo>
                <a:cubicBezTo>
                  <a:pt x="49577" y="2025748"/>
                  <a:pt x="0" y="1976171"/>
                  <a:pt x="0" y="1915014"/>
                </a:cubicBezTo>
                <a:lnTo>
                  <a:pt x="0" y="110734"/>
                </a:lnTo>
                <a:cubicBezTo>
                  <a:pt x="0" y="49577"/>
                  <a:pt x="49577" y="0"/>
                  <a:pt x="11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/>
          <p:cNvSpPr/>
          <p:nvPr/>
        </p:nvSpPr>
        <p:spPr>
          <a:xfrm>
            <a:off x="4893378" y="1769180"/>
            <a:ext cx="59044" cy="105539"/>
          </a:xfrm>
          <a:prstGeom prst="rect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Freeform 71"/>
          <p:cNvSpPr/>
          <p:nvPr/>
        </p:nvSpPr>
        <p:spPr>
          <a:xfrm>
            <a:off x="4890426" y="1763903"/>
            <a:ext cx="64948" cy="116093"/>
          </a:xfrm>
          <a:custGeom>
            <a:avLst/>
            <a:gdLst>
              <a:gd name="connsiteX0" fmla="*/ 751865 w 1508427"/>
              <a:gd name="connsiteY0" fmla="*/ 1838182 h 2025748"/>
              <a:gd name="connsiteX1" fmla="*/ 681526 w 1508427"/>
              <a:gd name="connsiteY1" fmla="*/ 1901487 h 2025748"/>
              <a:gd name="connsiteX2" fmla="*/ 751865 w 1508427"/>
              <a:gd name="connsiteY2" fmla="*/ 1964792 h 2025748"/>
              <a:gd name="connsiteX3" fmla="*/ 822204 w 1508427"/>
              <a:gd name="connsiteY3" fmla="*/ 1901487 h 2025748"/>
              <a:gd name="connsiteX4" fmla="*/ 751865 w 1508427"/>
              <a:gd name="connsiteY4" fmla="*/ 1838182 h 2025748"/>
              <a:gd name="connsiteX5" fmla="*/ 220063 w 1508427"/>
              <a:gd name="connsiteY5" fmla="*/ 131241 h 2025748"/>
              <a:gd name="connsiteX6" fmla="*/ 128548 w 1508427"/>
              <a:gd name="connsiteY6" fmla="*/ 222756 h 2025748"/>
              <a:gd name="connsiteX7" fmla="*/ 128548 w 1508427"/>
              <a:gd name="connsiteY7" fmla="*/ 1713899 h 2025748"/>
              <a:gd name="connsiteX8" fmla="*/ 220063 w 1508427"/>
              <a:gd name="connsiteY8" fmla="*/ 1805414 h 2025748"/>
              <a:gd name="connsiteX9" fmla="*/ 1283667 w 1508427"/>
              <a:gd name="connsiteY9" fmla="*/ 1805414 h 2025748"/>
              <a:gd name="connsiteX10" fmla="*/ 1375182 w 1508427"/>
              <a:gd name="connsiteY10" fmla="*/ 1713899 h 2025748"/>
              <a:gd name="connsiteX11" fmla="*/ 1375182 w 1508427"/>
              <a:gd name="connsiteY11" fmla="*/ 222756 h 2025748"/>
              <a:gd name="connsiteX12" fmla="*/ 1283667 w 1508427"/>
              <a:gd name="connsiteY12" fmla="*/ 131241 h 2025748"/>
              <a:gd name="connsiteX13" fmla="*/ 110734 w 1508427"/>
              <a:gd name="connsiteY13" fmla="*/ 0 h 2025748"/>
              <a:gd name="connsiteX14" fmla="*/ 1397693 w 1508427"/>
              <a:gd name="connsiteY14" fmla="*/ 0 h 2025748"/>
              <a:gd name="connsiteX15" fmla="*/ 1508427 w 1508427"/>
              <a:gd name="connsiteY15" fmla="*/ 110734 h 2025748"/>
              <a:gd name="connsiteX16" fmla="*/ 1508427 w 1508427"/>
              <a:gd name="connsiteY16" fmla="*/ 1915014 h 2025748"/>
              <a:gd name="connsiteX17" fmla="*/ 1397693 w 1508427"/>
              <a:gd name="connsiteY17" fmla="*/ 2025748 h 2025748"/>
              <a:gd name="connsiteX18" fmla="*/ 110734 w 1508427"/>
              <a:gd name="connsiteY18" fmla="*/ 2025748 h 2025748"/>
              <a:gd name="connsiteX19" fmla="*/ 0 w 1508427"/>
              <a:gd name="connsiteY19" fmla="*/ 1915014 h 2025748"/>
              <a:gd name="connsiteX20" fmla="*/ 0 w 1508427"/>
              <a:gd name="connsiteY20" fmla="*/ 110734 h 2025748"/>
              <a:gd name="connsiteX21" fmla="*/ 110734 w 1508427"/>
              <a:gd name="connsiteY21" fmla="*/ 0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8427" h="2025748">
                <a:moveTo>
                  <a:pt x="751865" y="1838182"/>
                </a:moveTo>
                <a:cubicBezTo>
                  <a:pt x="713018" y="1838182"/>
                  <a:pt x="681526" y="1866525"/>
                  <a:pt x="681526" y="1901487"/>
                </a:cubicBezTo>
                <a:cubicBezTo>
                  <a:pt x="681526" y="1936449"/>
                  <a:pt x="713018" y="1964792"/>
                  <a:pt x="751865" y="1964792"/>
                </a:cubicBezTo>
                <a:cubicBezTo>
                  <a:pt x="790712" y="1964792"/>
                  <a:pt x="822204" y="1936449"/>
                  <a:pt x="822204" y="1901487"/>
                </a:cubicBezTo>
                <a:cubicBezTo>
                  <a:pt x="822204" y="1866525"/>
                  <a:pt x="790712" y="1838182"/>
                  <a:pt x="751865" y="1838182"/>
                </a:cubicBezTo>
                <a:close/>
                <a:moveTo>
                  <a:pt x="220063" y="131241"/>
                </a:moveTo>
                <a:cubicBezTo>
                  <a:pt x="169521" y="131241"/>
                  <a:pt x="128548" y="172214"/>
                  <a:pt x="128548" y="222756"/>
                </a:cubicBezTo>
                <a:lnTo>
                  <a:pt x="128548" y="1713899"/>
                </a:lnTo>
                <a:cubicBezTo>
                  <a:pt x="128548" y="1764441"/>
                  <a:pt x="169521" y="1805414"/>
                  <a:pt x="220063" y="1805414"/>
                </a:cubicBezTo>
                <a:lnTo>
                  <a:pt x="1283667" y="1805414"/>
                </a:lnTo>
                <a:cubicBezTo>
                  <a:pt x="1334209" y="1805414"/>
                  <a:pt x="1375182" y="1764441"/>
                  <a:pt x="1375182" y="1713899"/>
                </a:cubicBezTo>
                <a:lnTo>
                  <a:pt x="1375182" y="222756"/>
                </a:lnTo>
                <a:cubicBezTo>
                  <a:pt x="1375182" y="172214"/>
                  <a:pt x="1334209" y="131241"/>
                  <a:pt x="1283667" y="131241"/>
                </a:cubicBezTo>
                <a:close/>
                <a:moveTo>
                  <a:pt x="110734" y="0"/>
                </a:moveTo>
                <a:lnTo>
                  <a:pt x="1397693" y="0"/>
                </a:lnTo>
                <a:cubicBezTo>
                  <a:pt x="1458850" y="0"/>
                  <a:pt x="1508427" y="49577"/>
                  <a:pt x="1508427" y="110734"/>
                </a:cubicBezTo>
                <a:lnTo>
                  <a:pt x="1508427" y="1915014"/>
                </a:lnTo>
                <a:cubicBezTo>
                  <a:pt x="1508427" y="1976171"/>
                  <a:pt x="1458850" y="2025748"/>
                  <a:pt x="1397693" y="2025748"/>
                </a:cubicBezTo>
                <a:lnTo>
                  <a:pt x="110734" y="2025748"/>
                </a:lnTo>
                <a:cubicBezTo>
                  <a:pt x="49577" y="2025748"/>
                  <a:pt x="0" y="1976171"/>
                  <a:pt x="0" y="1915014"/>
                </a:cubicBezTo>
                <a:lnTo>
                  <a:pt x="0" y="110734"/>
                </a:lnTo>
                <a:cubicBezTo>
                  <a:pt x="0" y="49577"/>
                  <a:pt x="49577" y="0"/>
                  <a:pt x="11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Freeform 72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885384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3</a:t>
            </a:r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8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7704" y="404664"/>
            <a:ext cx="59046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400" b="1">
                <a:solidFill>
                  <a:srgbClr val="2F2FAF"/>
                </a:solidFill>
                <a:cs typeface="Arial" panose="020B0604020202020204" pitchFamily="34" charset="0"/>
              </a:defRPr>
            </a:lvl1pPr>
          </a:lstStyle>
          <a:p>
            <a:r>
              <a:rPr lang="en-AU" dirty="0"/>
              <a:t>Core Team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888" y="1124744"/>
            <a:ext cx="854555" cy="854555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1172248" y="1133324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5" name="Rectangle 44"/>
          <p:cNvSpPr/>
          <p:nvPr/>
        </p:nvSpPr>
        <p:spPr>
          <a:xfrm>
            <a:off x="310974" y="1966236"/>
            <a:ext cx="2676850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Anirban Chakrabarty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Innovation Lead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Empathetic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innovator with expertise in Cloud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Artificial Intelligence, Project Management &amp;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 Thinking.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161" y="3933056"/>
            <a:ext cx="842676" cy="838887"/>
          </a:xfrm>
          <a:prstGeom prst="rect">
            <a:avLst/>
          </a:prstGeom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1568775" y="4783032"/>
            <a:ext cx="3002184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Ananya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Moitra</a:t>
            </a:r>
            <a:endParaRPr lang="en-AU" sz="1400" b="1" dirty="0" smtClean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25 years of experience in promoting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campaigning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products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services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across geographies.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noted poet &amp; musician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Has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MBA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Finance.</a:t>
            </a:r>
          </a:p>
        </p:txBody>
      </p:sp>
      <p:sp>
        <p:nvSpPr>
          <p:cNvPr id="59" name="Oval 58"/>
          <p:cNvSpPr/>
          <p:nvPr/>
        </p:nvSpPr>
        <p:spPr>
          <a:xfrm>
            <a:off x="2634161" y="3949292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416" y="1124744"/>
            <a:ext cx="807289" cy="827160"/>
          </a:xfrm>
          <a:prstGeom prst="rect">
            <a:avLst/>
          </a:prstGeom>
          <a:ln>
            <a:noFill/>
          </a:ln>
        </p:spPr>
      </p:pic>
      <p:sp>
        <p:nvSpPr>
          <p:cNvPr id="48" name="Rectangle 47"/>
          <p:cNvSpPr/>
          <p:nvPr/>
        </p:nvSpPr>
        <p:spPr>
          <a:xfrm>
            <a:off x="3138896" y="1966237"/>
            <a:ext cx="2771878" cy="13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Vivek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Bendre</a:t>
            </a:r>
            <a:endParaRPr lang="en-AU" sz="1400" b="1" dirty="0" smtClean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Head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entrepreneur with experience in setting up multiple off shore delivery centers from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scratch.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Presently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CEO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of </a:t>
            </a:r>
            <a:r>
              <a:rPr lang="en-AU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FluxionBits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Bangalore</a:t>
            </a:r>
          </a:p>
        </p:txBody>
      </p:sp>
      <p:sp>
        <p:nvSpPr>
          <p:cNvPr id="60" name="Oval 59"/>
          <p:cNvSpPr/>
          <p:nvPr/>
        </p:nvSpPr>
        <p:spPr>
          <a:xfrm>
            <a:off x="4041143" y="1142175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51" name="Rectangle 50"/>
          <p:cNvSpPr/>
          <p:nvPr/>
        </p:nvSpPr>
        <p:spPr>
          <a:xfrm>
            <a:off x="4788024" y="4803532"/>
            <a:ext cx="2897079" cy="119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Parag 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Biswas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Development Head</a:t>
            </a: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Award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winning film maker, TV reporter, actor, anchor, quiz master, commentator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school teacher.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1334" y="3960813"/>
            <a:ext cx="840492" cy="83350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Oval 60"/>
          <p:cNvSpPr/>
          <p:nvPr/>
        </p:nvSpPr>
        <p:spPr>
          <a:xfrm>
            <a:off x="5830458" y="3970619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4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0602" y="1983089"/>
            <a:ext cx="2771878" cy="158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4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Debasish</a:t>
            </a:r>
            <a:r>
              <a:rPr lang="en-AU" sz="14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Dutta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Academic Head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26 years of teaching experience in internationally reputed heritage schools 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like L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AU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Martiniere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Calcutta. Students love his teaching most because he understands their perspective best.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651" y="1233448"/>
            <a:ext cx="755392" cy="755392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054532" y="1159027"/>
            <a:ext cx="829836" cy="823577"/>
          </a:xfrm>
          <a:prstGeom prst="ellipse">
            <a:avLst/>
          </a:prstGeom>
          <a:noFill/>
          <a:ln w="57150"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119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3688" y="404664"/>
            <a:ext cx="73803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Advancements &amp; Impediments</a:t>
            </a:r>
            <a:endParaRPr lang="en-AU" sz="2400" b="1" dirty="0">
              <a:solidFill>
                <a:srgbClr val="2F2FAF"/>
              </a:solidFill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46" y="1650730"/>
            <a:ext cx="4460258" cy="378013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0157" y="1155962"/>
            <a:ext cx="4107868" cy="4578048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in </a:t>
            </a:r>
            <a:r>
              <a:rPr lang="en-AU" sz="12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2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development set up at Bangalore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&amp; DevOps prototyping in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200" b="1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Pilot phase of content creation successful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dev cycle &amp; QC process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established</a:t>
            </a: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Pandemic mitigation </a:t>
            </a:r>
            <a:r>
              <a:rPr lang="en-AU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operation plan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</a:t>
            </a:r>
            <a:r>
              <a:rPr lang="en-AU" sz="12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endParaRPr lang="en-AU" sz="12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HoDs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from premier institutions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Talented 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on-screen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teachers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Award wining film makers, </a:t>
            </a:r>
            <a:r>
              <a:rPr lang="en-AU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youtubers</a:t>
            </a:r>
            <a:endParaRPr lang="en-AU" sz="12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Professional videographers, 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 artists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Excellent IT &amp; management team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floor of 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5000 </a:t>
            </a:r>
            <a:r>
              <a:rPr lang="en-AU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sqft</a:t>
            </a: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Kolkata</a:t>
            </a: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setup: lighting, recording, light board etc</a:t>
            </a: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200" b="1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Challenges</a:t>
            </a:r>
            <a:endParaRPr lang="en-AU" sz="1200" b="1" dirty="0">
              <a:solidFill>
                <a:srgbClr val="CF4F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resources are part time business partners, full time employment would be easier to manage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 investment in equipment &amp; infrastructure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Need funds for marketing &amp; campaign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888" y="2660727"/>
            <a:ext cx="551264" cy="574966"/>
            <a:chOff x="5218298" y="307900"/>
            <a:chExt cx="2700000" cy="2700000"/>
          </a:xfrm>
        </p:grpSpPr>
        <p:sp>
          <p:nvSpPr>
            <p:cNvPr id="41" name="Oval 40"/>
            <p:cNvSpPr/>
            <p:nvPr/>
          </p:nvSpPr>
          <p:spPr>
            <a:xfrm>
              <a:off x="5218298" y="307900"/>
              <a:ext cx="2700000" cy="2700000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844953" y="805016"/>
              <a:ext cx="786023" cy="1732202"/>
            </a:xfrm>
            <a:prstGeom prst="rect">
              <a:avLst/>
            </a:prstGeom>
          </p:spPr>
        </p:pic>
        <p:sp>
          <p:nvSpPr>
            <p:cNvPr id="43" name="Freeform 42"/>
            <p:cNvSpPr/>
            <p:nvPr/>
          </p:nvSpPr>
          <p:spPr>
            <a:xfrm>
              <a:off x="6634067" y="805728"/>
              <a:ext cx="784284" cy="1578024"/>
            </a:xfrm>
            <a:custGeom>
              <a:avLst/>
              <a:gdLst>
                <a:gd name="connsiteX0" fmla="*/ 66517 w 589243"/>
                <a:gd name="connsiteY0" fmla="*/ 0 h 1246186"/>
                <a:gd name="connsiteX1" fmla="*/ 517756 w 589243"/>
                <a:gd name="connsiteY1" fmla="*/ 308778 h 1246186"/>
                <a:gd name="connsiteX2" fmla="*/ 519088 w 589243"/>
                <a:gd name="connsiteY2" fmla="*/ 328782 h 1246186"/>
                <a:gd name="connsiteX3" fmla="*/ 520599 w 589243"/>
                <a:gd name="connsiteY3" fmla="*/ 327013 h 1246186"/>
                <a:gd name="connsiteX4" fmla="*/ 519874 w 589243"/>
                <a:gd name="connsiteY4" fmla="*/ 340582 h 1246186"/>
                <a:gd name="connsiteX5" fmla="*/ 520098 w 589243"/>
                <a:gd name="connsiteY5" fmla="*/ 343944 h 1246186"/>
                <a:gd name="connsiteX6" fmla="*/ 519230 w 589243"/>
                <a:gd name="connsiteY6" fmla="*/ 352646 h 1246186"/>
                <a:gd name="connsiteX7" fmla="*/ 512178 w 589243"/>
                <a:gd name="connsiteY7" fmla="*/ 484679 h 1246186"/>
                <a:gd name="connsiteX8" fmla="*/ 521533 w 589243"/>
                <a:gd name="connsiteY8" fmla="*/ 503291 h 1246186"/>
                <a:gd name="connsiteX9" fmla="*/ 537277 w 589243"/>
                <a:gd name="connsiteY9" fmla="*/ 545620 h 1246186"/>
                <a:gd name="connsiteX10" fmla="*/ 541379 w 589243"/>
                <a:gd name="connsiteY10" fmla="*/ 561262 h 1246186"/>
                <a:gd name="connsiteX11" fmla="*/ 589243 w 589243"/>
                <a:gd name="connsiteY11" fmla="*/ 662074 h 1246186"/>
                <a:gd name="connsiteX12" fmla="*/ 583113 w 589243"/>
                <a:gd name="connsiteY12" fmla="*/ 662074 h 1246186"/>
                <a:gd name="connsiteX13" fmla="*/ 587556 w 589243"/>
                <a:gd name="connsiteY13" fmla="*/ 671235 h 1246186"/>
                <a:gd name="connsiteX14" fmla="*/ 589243 w 589243"/>
                <a:gd name="connsiteY14" fmla="*/ 681948 h 1246186"/>
                <a:gd name="connsiteX15" fmla="*/ 538522 w 589243"/>
                <a:gd name="connsiteY15" fmla="*/ 730929 h 1246186"/>
                <a:gd name="connsiteX16" fmla="*/ 527022 w 589243"/>
                <a:gd name="connsiteY16" fmla="*/ 732415 h 1246186"/>
                <a:gd name="connsiteX17" fmla="*/ 527022 w 589243"/>
                <a:gd name="connsiteY17" fmla="*/ 761243 h 1246186"/>
                <a:gd name="connsiteX18" fmla="*/ 535986 w 589243"/>
                <a:gd name="connsiteY18" fmla="*/ 801954 h 1246186"/>
                <a:gd name="connsiteX19" fmla="*/ 527022 w 589243"/>
                <a:gd name="connsiteY19" fmla="*/ 801954 h 1246186"/>
                <a:gd name="connsiteX20" fmla="*/ 527022 w 589243"/>
                <a:gd name="connsiteY20" fmla="*/ 809572 h 1246186"/>
                <a:gd name="connsiteX21" fmla="*/ 517465 w 589243"/>
                <a:gd name="connsiteY21" fmla="*/ 809572 h 1246186"/>
                <a:gd name="connsiteX22" fmla="*/ 528919 w 589243"/>
                <a:gd name="connsiteY22" fmla="*/ 816708 h 1246186"/>
                <a:gd name="connsiteX23" fmla="*/ 533843 w 589243"/>
                <a:gd name="connsiteY23" fmla="*/ 826152 h 1246186"/>
                <a:gd name="connsiteX24" fmla="*/ 531050 w 589243"/>
                <a:gd name="connsiteY24" fmla="*/ 833289 h 1246186"/>
                <a:gd name="connsiteX25" fmla="*/ 526280 w 589243"/>
                <a:gd name="connsiteY25" fmla="*/ 837292 h 1246186"/>
                <a:gd name="connsiteX26" fmla="*/ 501087 w 589243"/>
                <a:gd name="connsiteY26" fmla="*/ 890302 h 1246186"/>
                <a:gd name="connsiteX27" fmla="*/ 502853 w 589243"/>
                <a:gd name="connsiteY27" fmla="*/ 892052 h 1246186"/>
                <a:gd name="connsiteX28" fmla="*/ 519993 w 589243"/>
                <a:gd name="connsiteY28" fmla="*/ 937941 h 1246186"/>
                <a:gd name="connsiteX29" fmla="*/ 502853 w 589243"/>
                <a:gd name="connsiteY29" fmla="*/ 983828 h 1246186"/>
                <a:gd name="connsiteX30" fmla="*/ 496493 w 589243"/>
                <a:gd name="connsiteY30" fmla="*/ 990132 h 1246186"/>
                <a:gd name="connsiteX31" fmla="*/ 488584 w 589243"/>
                <a:gd name="connsiteY31" fmla="*/ 990132 h 1246186"/>
                <a:gd name="connsiteX32" fmla="*/ 475703 w 589243"/>
                <a:gd name="connsiteY32" fmla="*/ 1001118 h 1246186"/>
                <a:gd name="connsiteX33" fmla="*/ 319655 w 589243"/>
                <a:gd name="connsiteY33" fmla="*/ 1051070 h 1246186"/>
                <a:gd name="connsiteX34" fmla="*/ 296607 w 589243"/>
                <a:gd name="connsiteY34" fmla="*/ 1053475 h 1246186"/>
                <a:gd name="connsiteX35" fmla="*/ 278663 w 589243"/>
                <a:gd name="connsiteY35" fmla="*/ 1077796 h 1246186"/>
                <a:gd name="connsiteX36" fmla="*/ 273059 w 589243"/>
                <a:gd name="connsiteY36" fmla="*/ 1121518 h 1246186"/>
                <a:gd name="connsiteX37" fmla="*/ 272572 w 589243"/>
                <a:gd name="connsiteY37" fmla="*/ 1123690 h 1246186"/>
                <a:gd name="connsiteX38" fmla="*/ 273515 w 589243"/>
                <a:gd name="connsiteY38" fmla="*/ 1127030 h 1246186"/>
                <a:gd name="connsiteX39" fmla="*/ 277454 w 589243"/>
                <a:gd name="connsiteY39" fmla="*/ 1170015 h 1246186"/>
                <a:gd name="connsiteX40" fmla="*/ 273819 w 589243"/>
                <a:gd name="connsiteY40" fmla="*/ 1209677 h 1246186"/>
                <a:gd name="connsiteX41" fmla="*/ 276155 w 589243"/>
                <a:gd name="connsiteY41" fmla="*/ 1246186 h 1246186"/>
                <a:gd name="connsiteX42" fmla="*/ 0 w 589243"/>
                <a:gd name="connsiteY42" fmla="*/ 1246186 h 1246186"/>
                <a:gd name="connsiteX43" fmla="*/ 0 w 589243"/>
                <a:gd name="connsiteY43" fmla="*/ 7626 h 124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89243" h="1246186">
                  <a:moveTo>
                    <a:pt x="66517" y="0"/>
                  </a:moveTo>
                  <a:cubicBezTo>
                    <a:pt x="301367" y="0"/>
                    <a:pt x="494528" y="135342"/>
                    <a:pt x="517756" y="308778"/>
                  </a:cubicBezTo>
                  <a:lnTo>
                    <a:pt x="519088" y="328782"/>
                  </a:lnTo>
                  <a:lnTo>
                    <a:pt x="520599" y="327013"/>
                  </a:lnTo>
                  <a:lnTo>
                    <a:pt x="519874" y="340582"/>
                  </a:lnTo>
                  <a:lnTo>
                    <a:pt x="520098" y="343944"/>
                  </a:lnTo>
                  <a:lnTo>
                    <a:pt x="519230" y="352646"/>
                  </a:lnTo>
                  <a:lnTo>
                    <a:pt x="512178" y="484679"/>
                  </a:lnTo>
                  <a:lnTo>
                    <a:pt x="521533" y="503291"/>
                  </a:lnTo>
                  <a:cubicBezTo>
                    <a:pt x="527347" y="516688"/>
                    <a:pt x="532614" y="530830"/>
                    <a:pt x="537277" y="545620"/>
                  </a:cubicBezTo>
                  <a:lnTo>
                    <a:pt x="541379" y="561262"/>
                  </a:lnTo>
                  <a:lnTo>
                    <a:pt x="589243" y="662074"/>
                  </a:lnTo>
                  <a:lnTo>
                    <a:pt x="583113" y="662074"/>
                  </a:lnTo>
                  <a:lnTo>
                    <a:pt x="587556" y="671235"/>
                  </a:lnTo>
                  <a:cubicBezTo>
                    <a:pt x="588662" y="674696"/>
                    <a:pt x="589243" y="678279"/>
                    <a:pt x="589243" y="681948"/>
                  </a:cubicBezTo>
                  <a:cubicBezTo>
                    <a:pt x="589243" y="703967"/>
                    <a:pt x="568329" y="722859"/>
                    <a:pt x="538522" y="730929"/>
                  </a:cubicBezTo>
                  <a:lnTo>
                    <a:pt x="527022" y="732415"/>
                  </a:lnTo>
                  <a:lnTo>
                    <a:pt x="527022" y="761243"/>
                  </a:lnTo>
                  <a:lnTo>
                    <a:pt x="535986" y="801954"/>
                  </a:lnTo>
                  <a:lnTo>
                    <a:pt x="527022" y="801954"/>
                  </a:lnTo>
                  <a:lnTo>
                    <a:pt x="527022" y="809572"/>
                  </a:lnTo>
                  <a:lnTo>
                    <a:pt x="517465" y="809572"/>
                  </a:lnTo>
                  <a:lnTo>
                    <a:pt x="528919" y="816708"/>
                  </a:lnTo>
                  <a:cubicBezTo>
                    <a:pt x="532147" y="819759"/>
                    <a:pt x="533842" y="822917"/>
                    <a:pt x="533843" y="826152"/>
                  </a:cubicBezTo>
                  <a:cubicBezTo>
                    <a:pt x="533842" y="828579"/>
                    <a:pt x="532889" y="830962"/>
                    <a:pt x="531050" y="833289"/>
                  </a:cubicBezTo>
                  <a:lnTo>
                    <a:pt x="526280" y="837292"/>
                  </a:lnTo>
                  <a:lnTo>
                    <a:pt x="501087" y="890302"/>
                  </a:lnTo>
                  <a:lnTo>
                    <a:pt x="502853" y="892052"/>
                  </a:lnTo>
                  <a:cubicBezTo>
                    <a:pt x="513674" y="905151"/>
                    <a:pt x="519993" y="920942"/>
                    <a:pt x="519993" y="937941"/>
                  </a:cubicBezTo>
                  <a:cubicBezTo>
                    <a:pt x="519993" y="954938"/>
                    <a:pt x="513674" y="970729"/>
                    <a:pt x="502853" y="983828"/>
                  </a:cubicBezTo>
                  <a:lnTo>
                    <a:pt x="496493" y="990132"/>
                  </a:lnTo>
                  <a:lnTo>
                    <a:pt x="488584" y="990132"/>
                  </a:lnTo>
                  <a:lnTo>
                    <a:pt x="475703" y="1001118"/>
                  </a:lnTo>
                  <a:cubicBezTo>
                    <a:pt x="443611" y="1023499"/>
                    <a:pt x="388005" y="1041356"/>
                    <a:pt x="319655" y="1051070"/>
                  </a:cubicBezTo>
                  <a:lnTo>
                    <a:pt x="296607" y="1053475"/>
                  </a:lnTo>
                  <a:lnTo>
                    <a:pt x="278663" y="1077796"/>
                  </a:lnTo>
                  <a:lnTo>
                    <a:pt x="273059" y="1121518"/>
                  </a:lnTo>
                  <a:lnTo>
                    <a:pt x="272572" y="1123690"/>
                  </a:lnTo>
                  <a:lnTo>
                    <a:pt x="273515" y="1127030"/>
                  </a:lnTo>
                  <a:cubicBezTo>
                    <a:pt x="276098" y="1140915"/>
                    <a:pt x="277454" y="1155291"/>
                    <a:pt x="277454" y="1170015"/>
                  </a:cubicBezTo>
                  <a:lnTo>
                    <a:pt x="273819" y="1209677"/>
                  </a:lnTo>
                  <a:lnTo>
                    <a:pt x="276155" y="1246186"/>
                  </a:lnTo>
                  <a:lnTo>
                    <a:pt x="0" y="1246186"/>
                  </a:lnTo>
                  <a:lnTo>
                    <a:pt x="0" y="76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" name="Oval 15"/>
          <p:cNvSpPr/>
          <p:nvPr/>
        </p:nvSpPr>
        <p:spPr>
          <a:xfrm>
            <a:off x="573888" y="1116595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791783" y="1236607"/>
            <a:ext cx="29685" cy="3125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 rot="1809518">
            <a:off x="741024" y="1290404"/>
            <a:ext cx="38354" cy="932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 rot="1809518">
            <a:off x="690831" y="1357263"/>
            <a:ext cx="9286" cy="13042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ounded Rectangle 20"/>
          <p:cNvSpPr/>
          <p:nvPr/>
        </p:nvSpPr>
        <p:spPr>
          <a:xfrm>
            <a:off x="744328" y="1398751"/>
            <a:ext cx="8224" cy="10778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 flipH="1">
            <a:off x="813953" y="1309346"/>
            <a:ext cx="1111" cy="5100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 rot="5400000">
            <a:off x="721353" y="1238789"/>
            <a:ext cx="1837" cy="7361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ounded Rectangle 25"/>
          <p:cNvSpPr/>
          <p:nvPr/>
        </p:nvSpPr>
        <p:spPr>
          <a:xfrm>
            <a:off x="685462" y="1281100"/>
            <a:ext cx="2738" cy="5531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ounded Rectangle 26"/>
          <p:cNvSpPr/>
          <p:nvPr/>
        </p:nvSpPr>
        <p:spPr>
          <a:xfrm rot="20247851">
            <a:off x="826953" y="1370783"/>
            <a:ext cx="872" cy="5531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2367" y="1312525"/>
            <a:ext cx="233431" cy="1423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74854" y="1421828"/>
            <a:ext cx="148533" cy="122728"/>
          </a:xfrm>
          <a:custGeom>
            <a:avLst/>
            <a:gdLst>
              <a:gd name="connsiteX0" fmla="*/ 65377 w 993794"/>
              <a:gd name="connsiteY0" fmla="*/ 850005 h 1004552"/>
              <a:gd name="connsiteX1" fmla="*/ 65377 w 993794"/>
              <a:gd name="connsiteY1" fmla="*/ 850005 h 1004552"/>
              <a:gd name="connsiteX2" fmla="*/ 91135 w 993794"/>
              <a:gd name="connsiteY2" fmla="*/ 734095 h 1004552"/>
              <a:gd name="connsiteX3" fmla="*/ 104014 w 993794"/>
              <a:gd name="connsiteY3" fmla="*/ 695459 h 1004552"/>
              <a:gd name="connsiteX4" fmla="*/ 168408 w 993794"/>
              <a:gd name="connsiteY4" fmla="*/ 618186 h 1004552"/>
              <a:gd name="connsiteX5" fmla="*/ 207045 w 993794"/>
              <a:gd name="connsiteY5" fmla="*/ 566670 h 1004552"/>
              <a:gd name="connsiteX6" fmla="*/ 284318 w 993794"/>
              <a:gd name="connsiteY6" fmla="*/ 528033 h 1004552"/>
              <a:gd name="connsiteX7" fmla="*/ 322954 w 993794"/>
              <a:gd name="connsiteY7" fmla="*/ 489397 h 1004552"/>
              <a:gd name="connsiteX8" fmla="*/ 361591 w 993794"/>
              <a:gd name="connsiteY8" fmla="*/ 476518 h 1004552"/>
              <a:gd name="connsiteX9" fmla="*/ 413106 w 993794"/>
              <a:gd name="connsiteY9" fmla="*/ 450760 h 1004552"/>
              <a:gd name="connsiteX10" fmla="*/ 490380 w 993794"/>
              <a:gd name="connsiteY10" fmla="*/ 399245 h 1004552"/>
              <a:gd name="connsiteX11" fmla="*/ 516137 w 993794"/>
              <a:gd name="connsiteY11" fmla="*/ 360608 h 1004552"/>
              <a:gd name="connsiteX12" fmla="*/ 593411 w 993794"/>
              <a:gd name="connsiteY12" fmla="*/ 309093 h 1004552"/>
              <a:gd name="connsiteX13" fmla="*/ 619168 w 993794"/>
              <a:gd name="connsiteY13" fmla="*/ 193183 h 1004552"/>
              <a:gd name="connsiteX14" fmla="*/ 644926 w 993794"/>
              <a:gd name="connsiteY14" fmla="*/ 115910 h 1004552"/>
              <a:gd name="connsiteX15" fmla="*/ 696442 w 993794"/>
              <a:gd name="connsiteY15" fmla="*/ 64394 h 1004552"/>
              <a:gd name="connsiteX16" fmla="*/ 735078 w 993794"/>
              <a:gd name="connsiteY16" fmla="*/ 38636 h 1004552"/>
              <a:gd name="connsiteX17" fmla="*/ 786594 w 993794"/>
              <a:gd name="connsiteY17" fmla="*/ 25757 h 1004552"/>
              <a:gd name="connsiteX18" fmla="*/ 838109 w 993794"/>
              <a:gd name="connsiteY18" fmla="*/ 0 h 1004552"/>
              <a:gd name="connsiteX19" fmla="*/ 863867 w 993794"/>
              <a:gd name="connsiteY19" fmla="*/ 38636 h 1004552"/>
              <a:gd name="connsiteX20" fmla="*/ 889625 w 993794"/>
              <a:gd name="connsiteY20" fmla="*/ 115910 h 1004552"/>
              <a:gd name="connsiteX21" fmla="*/ 966898 w 993794"/>
              <a:gd name="connsiteY21" fmla="*/ 206062 h 1004552"/>
              <a:gd name="connsiteX22" fmla="*/ 992656 w 993794"/>
              <a:gd name="connsiteY22" fmla="*/ 283335 h 1004552"/>
              <a:gd name="connsiteX23" fmla="*/ 966898 w 993794"/>
              <a:gd name="connsiteY23" fmla="*/ 386366 h 1004552"/>
              <a:gd name="connsiteX24" fmla="*/ 928261 w 993794"/>
              <a:gd name="connsiteY24" fmla="*/ 502276 h 1004552"/>
              <a:gd name="connsiteX25" fmla="*/ 915383 w 993794"/>
              <a:gd name="connsiteY25" fmla="*/ 540912 h 1004552"/>
              <a:gd name="connsiteX26" fmla="*/ 863867 w 993794"/>
              <a:gd name="connsiteY26" fmla="*/ 656822 h 1004552"/>
              <a:gd name="connsiteX27" fmla="*/ 825230 w 993794"/>
              <a:gd name="connsiteY27" fmla="*/ 682580 h 1004552"/>
              <a:gd name="connsiteX28" fmla="*/ 722199 w 993794"/>
              <a:gd name="connsiteY28" fmla="*/ 746974 h 1004552"/>
              <a:gd name="connsiteX29" fmla="*/ 657805 w 993794"/>
              <a:gd name="connsiteY29" fmla="*/ 837126 h 1004552"/>
              <a:gd name="connsiteX30" fmla="*/ 554774 w 993794"/>
              <a:gd name="connsiteY30" fmla="*/ 965915 h 1004552"/>
              <a:gd name="connsiteX31" fmla="*/ 503259 w 993794"/>
              <a:gd name="connsiteY31" fmla="*/ 978794 h 1004552"/>
              <a:gd name="connsiteX32" fmla="*/ 425985 w 993794"/>
              <a:gd name="connsiteY32" fmla="*/ 1004552 h 1004552"/>
              <a:gd name="connsiteX33" fmla="*/ 26740 w 993794"/>
              <a:gd name="connsiteY33" fmla="*/ 991673 h 1004552"/>
              <a:gd name="connsiteX34" fmla="*/ 983 w 993794"/>
              <a:gd name="connsiteY34" fmla="*/ 953036 h 1004552"/>
              <a:gd name="connsiteX35" fmla="*/ 13861 w 993794"/>
              <a:gd name="connsiteY35" fmla="*/ 850005 h 1004552"/>
              <a:gd name="connsiteX36" fmla="*/ 65377 w 993794"/>
              <a:gd name="connsiteY36" fmla="*/ 772732 h 1004552"/>
              <a:gd name="connsiteX37" fmla="*/ 65377 w 993794"/>
              <a:gd name="connsiteY37" fmla="*/ 850005 h 100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3794" h="1004552">
                <a:moveTo>
                  <a:pt x="65377" y="850005"/>
                </a:moveTo>
                <a:lnTo>
                  <a:pt x="65377" y="850005"/>
                </a:lnTo>
                <a:cubicBezTo>
                  <a:pt x="73963" y="811368"/>
                  <a:pt x="81536" y="772492"/>
                  <a:pt x="91135" y="734095"/>
                </a:cubicBezTo>
                <a:cubicBezTo>
                  <a:pt x="94428" y="720925"/>
                  <a:pt x="97943" y="707601"/>
                  <a:pt x="104014" y="695459"/>
                </a:cubicBezTo>
                <a:cubicBezTo>
                  <a:pt x="126788" y="649911"/>
                  <a:pt x="134224" y="658067"/>
                  <a:pt x="168408" y="618186"/>
                </a:cubicBezTo>
                <a:cubicBezTo>
                  <a:pt x="182377" y="601889"/>
                  <a:pt x="191867" y="581848"/>
                  <a:pt x="207045" y="566670"/>
                </a:cubicBezTo>
                <a:cubicBezTo>
                  <a:pt x="232012" y="541703"/>
                  <a:pt x="252893" y="538508"/>
                  <a:pt x="284318" y="528033"/>
                </a:cubicBezTo>
                <a:cubicBezTo>
                  <a:pt x="297197" y="515154"/>
                  <a:pt x="307800" y="499500"/>
                  <a:pt x="322954" y="489397"/>
                </a:cubicBezTo>
                <a:cubicBezTo>
                  <a:pt x="334250" y="481867"/>
                  <a:pt x="349113" y="481866"/>
                  <a:pt x="361591" y="476518"/>
                </a:cubicBezTo>
                <a:cubicBezTo>
                  <a:pt x="379237" y="468955"/>
                  <a:pt x="396643" y="460638"/>
                  <a:pt x="413106" y="450760"/>
                </a:cubicBezTo>
                <a:cubicBezTo>
                  <a:pt x="439652" y="434833"/>
                  <a:pt x="490380" y="399245"/>
                  <a:pt x="490380" y="399245"/>
                </a:cubicBezTo>
                <a:cubicBezTo>
                  <a:pt x="498966" y="386366"/>
                  <a:pt x="504488" y="370801"/>
                  <a:pt x="516137" y="360608"/>
                </a:cubicBezTo>
                <a:cubicBezTo>
                  <a:pt x="539435" y="340223"/>
                  <a:pt x="593411" y="309093"/>
                  <a:pt x="593411" y="309093"/>
                </a:cubicBezTo>
                <a:cubicBezTo>
                  <a:pt x="630260" y="198546"/>
                  <a:pt x="573835" y="374516"/>
                  <a:pt x="619168" y="193183"/>
                </a:cubicBezTo>
                <a:cubicBezTo>
                  <a:pt x="625753" y="166843"/>
                  <a:pt x="625727" y="135109"/>
                  <a:pt x="644926" y="115910"/>
                </a:cubicBezTo>
                <a:cubicBezTo>
                  <a:pt x="662098" y="98738"/>
                  <a:pt x="678004" y="80198"/>
                  <a:pt x="696442" y="64394"/>
                </a:cubicBezTo>
                <a:cubicBezTo>
                  <a:pt x="708194" y="54321"/>
                  <a:pt x="720851" y="44733"/>
                  <a:pt x="735078" y="38636"/>
                </a:cubicBezTo>
                <a:cubicBezTo>
                  <a:pt x="751347" y="31663"/>
                  <a:pt x="770020" y="31972"/>
                  <a:pt x="786594" y="25757"/>
                </a:cubicBezTo>
                <a:cubicBezTo>
                  <a:pt x="804570" y="19016"/>
                  <a:pt x="820937" y="8586"/>
                  <a:pt x="838109" y="0"/>
                </a:cubicBezTo>
                <a:cubicBezTo>
                  <a:pt x="846695" y="12879"/>
                  <a:pt x="857581" y="24492"/>
                  <a:pt x="863867" y="38636"/>
                </a:cubicBezTo>
                <a:cubicBezTo>
                  <a:pt x="874894" y="63447"/>
                  <a:pt x="870426" y="96711"/>
                  <a:pt x="889625" y="115910"/>
                </a:cubicBezTo>
                <a:cubicBezTo>
                  <a:pt x="943439" y="169724"/>
                  <a:pt x="917333" y="139975"/>
                  <a:pt x="966898" y="206062"/>
                </a:cubicBezTo>
                <a:cubicBezTo>
                  <a:pt x="975484" y="231820"/>
                  <a:pt x="999241" y="256995"/>
                  <a:pt x="992656" y="283335"/>
                </a:cubicBezTo>
                <a:cubicBezTo>
                  <a:pt x="984070" y="317679"/>
                  <a:pt x="978093" y="352782"/>
                  <a:pt x="966898" y="386366"/>
                </a:cubicBezTo>
                <a:lnTo>
                  <a:pt x="928261" y="502276"/>
                </a:lnTo>
                <a:cubicBezTo>
                  <a:pt x="923968" y="515155"/>
                  <a:pt x="918675" y="527742"/>
                  <a:pt x="915383" y="540912"/>
                </a:cubicBezTo>
                <a:cubicBezTo>
                  <a:pt x="902390" y="592882"/>
                  <a:pt x="903186" y="610951"/>
                  <a:pt x="863867" y="656822"/>
                </a:cubicBezTo>
                <a:cubicBezTo>
                  <a:pt x="853794" y="668574"/>
                  <a:pt x="837825" y="673583"/>
                  <a:pt x="825230" y="682580"/>
                </a:cubicBezTo>
                <a:cubicBezTo>
                  <a:pt x="747210" y="738309"/>
                  <a:pt x="802883" y="706633"/>
                  <a:pt x="722199" y="746974"/>
                </a:cubicBezTo>
                <a:cubicBezTo>
                  <a:pt x="700734" y="777025"/>
                  <a:pt x="675313" y="804611"/>
                  <a:pt x="657805" y="837126"/>
                </a:cubicBezTo>
                <a:cubicBezTo>
                  <a:pt x="619687" y="907917"/>
                  <a:pt x="657569" y="940216"/>
                  <a:pt x="554774" y="965915"/>
                </a:cubicBezTo>
                <a:cubicBezTo>
                  <a:pt x="537602" y="970208"/>
                  <a:pt x="520213" y="973708"/>
                  <a:pt x="503259" y="978794"/>
                </a:cubicBezTo>
                <a:cubicBezTo>
                  <a:pt x="477253" y="986596"/>
                  <a:pt x="425985" y="1004552"/>
                  <a:pt x="425985" y="1004552"/>
                </a:cubicBezTo>
                <a:cubicBezTo>
                  <a:pt x="292903" y="1000259"/>
                  <a:pt x="158923" y="1007695"/>
                  <a:pt x="26740" y="991673"/>
                </a:cubicBezTo>
                <a:cubicBezTo>
                  <a:pt x="11374" y="989810"/>
                  <a:pt x="2384" y="968451"/>
                  <a:pt x="983" y="953036"/>
                </a:cubicBezTo>
                <a:cubicBezTo>
                  <a:pt x="-2151" y="918567"/>
                  <a:pt x="2220" y="882600"/>
                  <a:pt x="13861" y="850005"/>
                </a:cubicBezTo>
                <a:cubicBezTo>
                  <a:pt x="24273" y="820851"/>
                  <a:pt x="75166" y="743364"/>
                  <a:pt x="65377" y="772732"/>
                </a:cubicBezTo>
                <a:cubicBezTo>
                  <a:pt x="51140" y="815442"/>
                  <a:pt x="65377" y="837126"/>
                  <a:pt x="65377" y="850005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5776972">
            <a:off x="750977" y="1272144"/>
            <a:ext cx="253710" cy="320802"/>
          </a:xfrm>
          <a:prstGeom prst="arc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577903" y="4525692"/>
            <a:ext cx="534181" cy="534181"/>
          </a:xfrm>
          <a:prstGeom prst="ellipse">
            <a:avLst/>
          </a:prstGeom>
          <a:solidFill>
            <a:srgbClr val="FF7F7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 rot="21128684">
            <a:off x="844269" y="4593497"/>
            <a:ext cx="75432" cy="743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 rot="1918870">
            <a:off x="766584" y="4665675"/>
            <a:ext cx="76723" cy="13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 rot="1904381">
            <a:off x="711838" y="4739830"/>
            <a:ext cx="32539" cy="164463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ounded Rectangle 35"/>
          <p:cNvSpPr/>
          <p:nvPr/>
        </p:nvSpPr>
        <p:spPr>
          <a:xfrm rot="15728684">
            <a:off x="795947" y="4735046"/>
            <a:ext cx="45719" cy="115474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ounded Rectangle 36"/>
          <p:cNvSpPr/>
          <p:nvPr/>
        </p:nvSpPr>
        <p:spPr>
          <a:xfrm rot="19754262">
            <a:off x="867187" y="4755655"/>
            <a:ext cx="34350" cy="116437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 rot="4928684">
            <a:off x="775247" y="4616478"/>
            <a:ext cx="11239" cy="890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 rot="21128684">
            <a:off x="719343" y="4666573"/>
            <a:ext cx="11437" cy="736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40581" y="4869160"/>
            <a:ext cx="5666" cy="1379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9546" y="4994416"/>
            <a:ext cx="593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 rot="17968389">
            <a:off x="897232" y="4673900"/>
            <a:ext cx="14511" cy="809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ounded Rectangle 46"/>
          <p:cNvSpPr/>
          <p:nvPr/>
        </p:nvSpPr>
        <p:spPr>
          <a:xfrm rot="1221451">
            <a:off x="955987" y="4662682"/>
            <a:ext cx="8581" cy="837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ounded Rectangle 47"/>
          <p:cNvSpPr/>
          <p:nvPr/>
        </p:nvSpPr>
        <p:spPr>
          <a:xfrm rot="2133107">
            <a:off x="696651" y="4740344"/>
            <a:ext cx="45719" cy="196032"/>
          </a:xfrm>
          <a:prstGeom prst="roundRect">
            <a:avLst>
              <a:gd name="adj" fmla="val 87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Freeform 50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5</a:t>
            </a:r>
            <a:endParaRPr lang="en-AU" sz="800" dirty="0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" descr="Google Cloud UK Consult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66" y="5693107"/>
            <a:ext cx="389595" cy="2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119027" y="1482398"/>
            <a:ext cx="3779912" cy="3709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Dev: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Java Spring Boot, Hibernate, MySQL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React  JS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Cloud &amp; Containerization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GCP, Kubernetes, </a:t>
            </a:r>
            <a:r>
              <a:rPr lang="en-AU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Itsio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Prometheus,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Grafana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CI/CD, DevOps: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Ansible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Jenkins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Cyber 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UX: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Bootstrap, Java Script,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Thymeleaf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Data Science &amp; AI: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Python,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 support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endParaRPr lang="en-AU" sz="12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endParaRPr lang="en-AU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Offshore Development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Centre</a:t>
            </a:r>
            <a:endParaRPr lang="en-AU" sz="14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skilled resource pool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Moderate rates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Convenient location for talent availability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2381" y="6321122"/>
            <a:ext cx="1910085" cy="53687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6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404664"/>
            <a:ext cx="59046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400" b="1">
                <a:solidFill>
                  <a:srgbClr val="2F2FAF"/>
                </a:solidFill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Technology</a:t>
            </a:r>
            <a:endParaRPr lang="en-AU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5030757" y="3994423"/>
            <a:ext cx="534181" cy="534181"/>
            <a:chOff x="5004048" y="3967714"/>
            <a:chExt cx="587599" cy="587599"/>
          </a:xfrm>
        </p:grpSpPr>
        <p:sp>
          <p:nvSpPr>
            <p:cNvPr id="40" name="Oval 39"/>
            <p:cNvSpPr/>
            <p:nvPr/>
          </p:nvSpPr>
          <p:spPr>
            <a:xfrm>
              <a:off x="5004048" y="3967714"/>
              <a:ext cx="587599" cy="587599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/>
            <p:cNvSpPr/>
            <p:nvPr/>
          </p:nvSpPr>
          <p:spPr>
            <a:xfrm>
              <a:off x="5081916" y="4182739"/>
              <a:ext cx="264883" cy="2408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/>
            <p:cNvSpPr/>
            <p:nvPr/>
          </p:nvSpPr>
          <p:spPr>
            <a:xfrm>
              <a:off x="5141869" y="4185011"/>
              <a:ext cx="149520" cy="23853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210915" y="4174827"/>
              <a:ext cx="3442" cy="240803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>
              <a:stCxn id="41" idx="6"/>
              <a:endCxn id="41" idx="2"/>
            </p:cNvCxnSpPr>
            <p:nvPr/>
          </p:nvCxnSpPr>
          <p:spPr>
            <a:xfrm flipH="1">
              <a:off x="5081916" y="4303141"/>
              <a:ext cx="26488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Arc 44"/>
            <p:cNvSpPr/>
            <p:nvPr/>
          </p:nvSpPr>
          <p:spPr>
            <a:xfrm rot="5400000">
              <a:off x="5195141" y="4126857"/>
              <a:ext cx="38433" cy="213673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310691" y="4074855"/>
              <a:ext cx="116626" cy="139917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48565" y="4074855"/>
              <a:ext cx="40876" cy="139917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346521" y="4084260"/>
              <a:ext cx="44964" cy="1156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Arc 60"/>
            <p:cNvSpPr/>
            <p:nvPr/>
          </p:nvSpPr>
          <p:spPr>
            <a:xfrm rot="16200000">
              <a:off x="5191920" y="4265753"/>
              <a:ext cx="38433" cy="213673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5030757" y="1525200"/>
            <a:ext cx="534181" cy="534181"/>
            <a:chOff x="5004048" y="1498491"/>
            <a:chExt cx="587599" cy="587599"/>
          </a:xfrm>
        </p:grpSpPr>
        <p:sp>
          <p:nvSpPr>
            <p:cNvPr id="63" name="Oval 62"/>
            <p:cNvSpPr/>
            <p:nvPr/>
          </p:nvSpPr>
          <p:spPr>
            <a:xfrm>
              <a:off x="5004048" y="149849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148064" y="1738931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Oval 64"/>
            <p:cNvSpPr/>
            <p:nvPr/>
          </p:nvSpPr>
          <p:spPr>
            <a:xfrm>
              <a:off x="5377099" y="1774901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3314" y="1776929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48064" y="1862071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/>
            <p:cNvSpPr/>
            <p:nvPr/>
          </p:nvSpPr>
          <p:spPr>
            <a:xfrm>
              <a:off x="5377099" y="1898041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93314" y="1900069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148064" y="1616140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/>
            <p:cNvSpPr/>
            <p:nvPr/>
          </p:nvSpPr>
          <p:spPr>
            <a:xfrm>
              <a:off x="5377099" y="1652110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93314" y="1654138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556266" y="2699240"/>
            <a:ext cx="2501998" cy="2931616"/>
          </a:xfrm>
          <a:prstGeom prst="roundRect">
            <a:avLst>
              <a:gd name="adj" fmla="val 7647"/>
            </a:avLst>
          </a:prstGeom>
          <a:solidFill>
            <a:srgbClr val="E7E7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95536" y="2610105"/>
            <a:ext cx="3960440" cy="3445299"/>
          </a:xfrm>
          <a:prstGeom prst="roundRect">
            <a:avLst>
              <a:gd name="adj" fmla="val 7647"/>
            </a:avLst>
          </a:prstGeom>
          <a:solidFill>
            <a:srgbClr val="E1E1D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142" name="Heptagon 141"/>
          <p:cNvSpPr/>
          <p:nvPr/>
        </p:nvSpPr>
        <p:spPr>
          <a:xfrm>
            <a:off x="2144890" y="3917986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3" name="Heptagon 142"/>
          <p:cNvSpPr/>
          <p:nvPr/>
        </p:nvSpPr>
        <p:spPr>
          <a:xfrm>
            <a:off x="2119980" y="4825209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4" name="Heptagon 143"/>
          <p:cNvSpPr/>
          <p:nvPr/>
        </p:nvSpPr>
        <p:spPr>
          <a:xfrm>
            <a:off x="784038" y="4832398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5" name="Heptagon 144"/>
          <p:cNvSpPr/>
          <p:nvPr/>
        </p:nvSpPr>
        <p:spPr>
          <a:xfrm>
            <a:off x="2103542" y="3872868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6" name="Heptagon 145"/>
          <p:cNvSpPr/>
          <p:nvPr/>
        </p:nvSpPr>
        <p:spPr>
          <a:xfrm>
            <a:off x="2057464" y="3828487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534" y="1542906"/>
            <a:ext cx="853389" cy="853389"/>
          </a:xfrm>
          <a:prstGeom prst="rect">
            <a:avLst/>
          </a:prstGeom>
        </p:spPr>
      </p:pic>
      <p:cxnSp>
        <p:nvCxnSpPr>
          <p:cNvPr id="149" name="Straight Arrow Connector 148"/>
          <p:cNvCxnSpPr/>
          <p:nvPr/>
        </p:nvCxnSpPr>
        <p:spPr>
          <a:xfrm flipV="1">
            <a:off x="3725365" y="2312547"/>
            <a:ext cx="0" cy="703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Hexagon 149"/>
          <p:cNvSpPr/>
          <p:nvPr/>
        </p:nvSpPr>
        <p:spPr>
          <a:xfrm rot="16200000">
            <a:off x="872125" y="2838319"/>
            <a:ext cx="452387" cy="453441"/>
          </a:xfrm>
          <a:prstGeom prst="hexagon">
            <a:avLst/>
          </a:prstGeom>
          <a:solidFill>
            <a:srgbClr val="9F9FFF"/>
          </a:solidFill>
          <a:ln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875221" y="2960888"/>
            <a:ext cx="240395" cy="108072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1115616" y="2951197"/>
            <a:ext cx="216024" cy="117763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105817" y="3088728"/>
            <a:ext cx="0" cy="197790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15371" y="329141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rgbClr val="8F8FFF"/>
                </a:solidFill>
              </a:rPr>
              <a:t>Google Kubernetes</a:t>
            </a:r>
          </a:p>
          <a:p>
            <a:pPr algn="ctr"/>
            <a:r>
              <a:rPr lang="en-AU" sz="1000" dirty="0" smtClean="0">
                <a:solidFill>
                  <a:srgbClr val="8F8FFF"/>
                </a:solidFill>
              </a:rPr>
              <a:t>Engine</a:t>
            </a:r>
            <a:endParaRPr lang="en-AU" sz="1000" dirty="0">
              <a:solidFill>
                <a:srgbClr val="8F8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16484" y="5661248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Cloud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032368" y="2871170"/>
            <a:ext cx="783015" cy="724208"/>
            <a:chOff x="3345617" y="2087334"/>
            <a:chExt cx="783015" cy="724208"/>
          </a:xfrm>
        </p:grpSpPr>
        <p:sp>
          <p:nvSpPr>
            <p:cNvPr id="195" name="Heptagon 194"/>
            <p:cNvSpPr/>
            <p:nvPr/>
          </p:nvSpPr>
          <p:spPr>
            <a:xfrm>
              <a:off x="3345617" y="2087334"/>
              <a:ext cx="783015" cy="708442"/>
            </a:xfrm>
            <a:prstGeom prst="heptagon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613484" y="2168415"/>
              <a:ext cx="235735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68192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642794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417397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0" name="Straight Connector 199"/>
            <p:cNvCxnSpPr/>
            <p:nvPr/>
          </p:nvCxnSpPr>
          <p:spPr>
            <a:xfrm flipH="1">
              <a:off x="3731351" y="2238438"/>
              <a:ext cx="1" cy="29984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/>
            <p:nvPr/>
          </p:nvCxnSpPr>
          <p:spPr>
            <a:xfrm rot="5400000" flipH="1" flipV="1">
              <a:off x="3733363" y="2317000"/>
              <a:ext cx="8674" cy="450795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475931" y="2565321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Ingress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89510" y="3861297"/>
            <a:ext cx="673582" cy="604559"/>
            <a:chOff x="3402759" y="3137421"/>
            <a:chExt cx="673582" cy="604559"/>
          </a:xfrm>
        </p:grpSpPr>
        <p:sp>
          <p:nvSpPr>
            <p:cNvPr id="193" name="TextBox 192"/>
            <p:cNvSpPr txBox="1"/>
            <p:nvPr/>
          </p:nvSpPr>
          <p:spPr>
            <a:xfrm>
              <a:off x="3402759" y="349575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Frontend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94" name="Circular Arrow 193"/>
            <p:cNvSpPr/>
            <p:nvPr/>
          </p:nvSpPr>
          <p:spPr>
            <a:xfrm rot="6414922">
              <a:off x="3494835" y="3146844"/>
              <a:ext cx="458685" cy="439840"/>
            </a:xfrm>
            <a:prstGeom prst="circularArrow">
              <a:avLst>
                <a:gd name="adj1" fmla="val 11378"/>
                <a:gd name="adj2" fmla="val 1622344"/>
                <a:gd name="adj3" fmla="val 17982229"/>
                <a:gd name="adj4" fmla="val 674486"/>
                <a:gd name="adj5" fmla="val 144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59" name="Hexagon 158"/>
          <p:cNvSpPr/>
          <p:nvPr/>
        </p:nvSpPr>
        <p:spPr>
          <a:xfrm>
            <a:off x="3245251" y="4768492"/>
            <a:ext cx="986127" cy="843247"/>
          </a:xfrm>
          <a:prstGeom prst="hexagon">
            <a:avLst/>
          </a:prstGeom>
          <a:solidFill>
            <a:srgbClr val="8F8F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0" name="Rectangle 159"/>
          <p:cNvSpPr/>
          <p:nvPr/>
        </p:nvSpPr>
        <p:spPr>
          <a:xfrm>
            <a:off x="3514797" y="4836580"/>
            <a:ext cx="459673" cy="11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Oval 160"/>
          <p:cNvSpPr/>
          <p:nvPr/>
        </p:nvSpPr>
        <p:spPr>
          <a:xfrm>
            <a:off x="3848014" y="4851587"/>
            <a:ext cx="72443" cy="79688"/>
          </a:xfrm>
          <a:prstGeom prst="ellipse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3534638" y="5062266"/>
            <a:ext cx="439832" cy="41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Google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Cloud 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Storage</a:t>
            </a:r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427577" y="3583722"/>
            <a:ext cx="6405" cy="2564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8" idx="1"/>
          </p:cNvCxnSpPr>
          <p:nvPr/>
        </p:nvCxnSpPr>
        <p:spPr>
          <a:xfrm flipH="1" flipV="1">
            <a:off x="3061783" y="3349158"/>
            <a:ext cx="297944" cy="57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79" y="1563095"/>
            <a:ext cx="853389" cy="853389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754" y="1564158"/>
            <a:ext cx="876300" cy="876300"/>
          </a:xfrm>
          <a:prstGeom prst="rect">
            <a:avLst/>
          </a:prstGeom>
        </p:spPr>
      </p:pic>
      <p:cxnSp>
        <p:nvCxnSpPr>
          <p:cNvPr id="169" name="Straight Arrow Connector 168"/>
          <p:cNvCxnSpPr>
            <a:endCxn id="195" idx="6"/>
          </p:cNvCxnSpPr>
          <p:nvPr/>
        </p:nvCxnSpPr>
        <p:spPr>
          <a:xfrm flipH="1">
            <a:off x="2423876" y="2306355"/>
            <a:ext cx="2425" cy="56481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flipV="1">
            <a:off x="2421132" y="2306355"/>
            <a:ext cx="1150952" cy="18395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>
            <a:off x="1171242" y="2326545"/>
            <a:ext cx="1249386" cy="16674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341" y="1736689"/>
            <a:ext cx="200025" cy="1905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42" y="1769612"/>
            <a:ext cx="190500" cy="180975"/>
          </a:xfrm>
          <a:prstGeom prst="rect">
            <a:avLst/>
          </a:prstGeom>
        </p:spPr>
      </p:pic>
      <p:sp>
        <p:nvSpPr>
          <p:cNvPr id="174" name="Rectangle 173"/>
          <p:cNvSpPr/>
          <p:nvPr/>
        </p:nvSpPr>
        <p:spPr>
          <a:xfrm>
            <a:off x="1814799" y="1384579"/>
            <a:ext cx="1204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&amp; Web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4437" y="1151741"/>
            <a:ext cx="764899" cy="246080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665187" y="1292377"/>
            <a:ext cx="881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395032" y="1271767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Web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514797" y="4997015"/>
            <a:ext cx="459673" cy="11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Oval 179"/>
          <p:cNvSpPr/>
          <p:nvPr/>
        </p:nvSpPr>
        <p:spPr>
          <a:xfrm>
            <a:off x="3848014" y="5011065"/>
            <a:ext cx="72443" cy="79688"/>
          </a:xfrm>
          <a:prstGeom prst="ellipse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Heptagon 180"/>
          <p:cNvSpPr/>
          <p:nvPr/>
        </p:nvSpPr>
        <p:spPr>
          <a:xfrm>
            <a:off x="2078632" y="4780091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2" name="Heptagon 181"/>
          <p:cNvSpPr/>
          <p:nvPr/>
        </p:nvSpPr>
        <p:spPr>
          <a:xfrm>
            <a:off x="2032554" y="4735710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TextBox 182"/>
          <p:cNvSpPr txBox="1"/>
          <p:nvPr/>
        </p:nvSpPr>
        <p:spPr>
          <a:xfrm>
            <a:off x="2064600" y="5126858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bg1"/>
                </a:solidFill>
              </a:rPr>
              <a:t>REST API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84" name="Circular Arrow 183"/>
          <p:cNvSpPr/>
          <p:nvPr/>
        </p:nvSpPr>
        <p:spPr>
          <a:xfrm rot="6414922">
            <a:off x="2188760" y="4777943"/>
            <a:ext cx="458685" cy="439840"/>
          </a:xfrm>
          <a:prstGeom prst="circularArrow">
            <a:avLst>
              <a:gd name="adj1" fmla="val 11378"/>
              <a:gd name="adj2" fmla="val 1622344"/>
              <a:gd name="adj3" fmla="val 17982229"/>
              <a:gd name="adj4" fmla="val 674486"/>
              <a:gd name="adj5" fmla="val 144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5" name="Heptagon 184"/>
          <p:cNvSpPr/>
          <p:nvPr/>
        </p:nvSpPr>
        <p:spPr>
          <a:xfrm>
            <a:off x="742690" y="4787280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6" name="Heptagon 185"/>
          <p:cNvSpPr/>
          <p:nvPr/>
        </p:nvSpPr>
        <p:spPr>
          <a:xfrm>
            <a:off x="696612" y="4742899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717714" y="4909999"/>
            <a:ext cx="744114" cy="471136"/>
            <a:chOff x="2030963" y="4395983"/>
            <a:chExt cx="744114" cy="471136"/>
          </a:xfrm>
        </p:grpSpPr>
        <p:sp>
          <p:nvSpPr>
            <p:cNvPr id="191" name="TextBox 190"/>
            <p:cNvSpPr txBox="1"/>
            <p:nvPr/>
          </p:nvSpPr>
          <p:spPr>
            <a:xfrm>
              <a:off x="2030963" y="4620898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PV-MySQL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92" name="Flowchart: Magnetic Disk 191"/>
            <p:cNvSpPr/>
            <p:nvPr/>
          </p:nvSpPr>
          <p:spPr>
            <a:xfrm>
              <a:off x="2171165" y="4395983"/>
              <a:ext cx="473724" cy="256631"/>
            </a:xfrm>
            <a:prstGeom prst="flowChartMagneticDisk">
              <a:avLst/>
            </a:prstGeom>
            <a:solidFill>
              <a:srgbClr val="7F7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8" name="Straight Arrow Connector 187"/>
          <p:cNvCxnSpPr/>
          <p:nvPr/>
        </p:nvCxnSpPr>
        <p:spPr>
          <a:xfrm flipH="1">
            <a:off x="2424062" y="4509120"/>
            <a:ext cx="2239" cy="2453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6" idx="1"/>
            <a:endCxn id="182" idx="4"/>
          </p:cNvCxnSpPr>
          <p:nvPr/>
        </p:nvCxnSpPr>
        <p:spPr>
          <a:xfrm flipV="1">
            <a:off x="1479629" y="5191314"/>
            <a:ext cx="552923" cy="718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2" idx="1"/>
            <a:endCxn id="159" idx="3"/>
          </p:cNvCxnSpPr>
          <p:nvPr/>
        </p:nvCxnSpPr>
        <p:spPr>
          <a:xfrm flipV="1">
            <a:off x="2815571" y="5190116"/>
            <a:ext cx="429680" cy="11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359728" y="2966301"/>
            <a:ext cx="707061" cy="774036"/>
          </a:xfrm>
          <a:prstGeom prst="rect">
            <a:avLst/>
          </a:prstGeom>
          <a:solidFill>
            <a:srgbClr val="6F6F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4" name="Picture 14" descr="prometheu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64" y="2996952"/>
            <a:ext cx="770188" cy="394050"/>
          </a:xfrm>
          <a:prstGeom prst="rect">
            <a:avLst/>
          </a:prstGeom>
          <a:noFill/>
          <a:extLst/>
        </p:spPr>
      </p:pic>
      <p:sp>
        <p:nvSpPr>
          <p:cNvPr id="165" name="TextBox 164"/>
          <p:cNvSpPr txBox="1"/>
          <p:nvPr/>
        </p:nvSpPr>
        <p:spPr>
          <a:xfrm>
            <a:off x="3304062" y="3373767"/>
            <a:ext cx="86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Prometheus 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Monitoring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59727" y="2966301"/>
            <a:ext cx="708217" cy="7772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rapezoid 2"/>
          <p:cNvSpPr/>
          <p:nvPr/>
        </p:nvSpPr>
        <p:spPr>
          <a:xfrm>
            <a:off x="5298049" y="4063451"/>
            <a:ext cx="133185" cy="42982"/>
          </a:xfrm>
          <a:prstGeom prst="trapezoid">
            <a:avLst>
              <a:gd name="adj" fmla="val 3779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8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7704" y="404664"/>
            <a:ext cx="72362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Rollout, Marketing </a:t>
            </a: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2F2FAF"/>
                </a:solidFill>
                <a:cs typeface="Arial" panose="020B0604020202020204" pitchFamily="34" charset="0"/>
              </a:rPr>
              <a:t>Campaign Plan</a:t>
            </a:r>
            <a:endParaRPr lang="en-AU" sz="2400" b="1" dirty="0">
              <a:solidFill>
                <a:srgbClr val="2F2FAF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2725" y="1112960"/>
            <a:ext cx="4735379" cy="45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Initial Launch in India: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ICSE &amp;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CBSE boards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	    year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through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year 12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 major subjects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Huge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 for these boards: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~20 million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~76% seek tuitions, average 10 plus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hrs per week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’ education is super high priority for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families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Affluent middle class, parents spend up to A$4K a year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quality education inaccessible to many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 both metro &amp; remote areas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Prevailing tuition culture: content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production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Marketing Plan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Initial focus on digital marketing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Discount schemes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Long term focus on traditional marketing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Repeat business</a:t>
            </a: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 Rollout Planning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Carry out market analysis for different geographies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Prioritize high demand &amp; less risk businesses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to be mostly reused, only new content to be created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 descr="How to Successfully Auction on Facebook | SEOSPID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036" y="3544755"/>
            <a:ext cx="1236380" cy="5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What is Google Ads? | HostGator Suppo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44" y="3648689"/>
            <a:ext cx="1001896" cy="3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7</a:t>
            </a:r>
            <a:endParaRPr lang="en-AU" sz="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35" name="Oval 34"/>
          <p:cNvSpPr/>
          <p:nvPr/>
        </p:nvSpPr>
        <p:spPr>
          <a:xfrm>
            <a:off x="638269" y="4679845"/>
            <a:ext cx="534181" cy="534181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729082" y="4786682"/>
            <a:ext cx="352559" cy="320508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808128" y="4788954"/>
            <a:ext cx="199011" cy="31406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>
            <a:stCxn id="37" idx="0"/>
            <a:endCxn id="37" idx="4"/>
          </p:cNvCxnSpPr>
          <p:nvPr/>
        </p:nvCxnSpPr>
        <p:spPr>
          <a:xfrm>
            <a:off x="907634" y="4788954"/>
            <a:ext cx="0" cy="314065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6" idx="6"/>
            <a:endCxn id="36" idx="2"/>
          </p:cNvCxnSpPr>
          <p:nvPr/>
        </p:nvCxnSpPr>
        <p:spPr>
          <a:xfrm flipH="1">
            <a:off x="729082" y="4946936"/>
            <a:ext cx="352559" cy="0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/>
          <p:cNvSpPr/>
          <p:nvPr/>
        </p:nvSpPr>
        <p:spPr>
          <a:xfrm rot="5400000">
            <a:off x="866452" y="4709196"/>
            <a:ext cx="81788" cy="257706"/>
          </a:xfrm>
          <a:prstGeom prst="arc">
            <a:avLst>
              <a:gd name="adj1" fmla="val 16200000"/>
              <a:gd name="adj2" fmla="val 5526264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41" name="Arc 40"/>
          <p:cNvSpPr/>
          <p:nvPr/>
        </p:nvSpPr>
        <p:spPr>
          <a:xfrm rot="16200000">
            <a:off x="874249" y="4923233"/>
            <a:ext cx="66194" cy="257706"/>
          </a:xfrm>
          <a:prstGeom prst="arc">
            <a:avLst>
              <a:gd name="adj1" fmla="val 16200000"/>
              <a:gd name="adj2" fmla="val 5526264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40541" y="3237948"/>
            <a:ext cx="534181" cy="534181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640542" y="1153889"/>
            <a:ext cx="534181" cy="534181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rapezoid 1"/>
          <p:cNvSpPr/>
          <p:nvPr/>
        </p:nvSpPr>
        <p:spPr>
          <a:xfrm rot="16200000">
            <a:off x="761451" y="3429210"/>
            <a:ext cx="149417" cy="115333"/>
          </a:xfrm>
          <a:prstGeom prst="trapezoi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908795" y="3379534"/>
            <a:ext cx="54101" cy="2146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721708" y="3451966"/>
            <a:ext cx="77" cy="67023"/>
          </a:xfrm>
          <a:prstGeom prst="line">
            <a:avLst/>
          </a:prstGeom>
          <a:ln w="44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5770" y="3485478"/>
            <a:ext cx="74963" cy="2792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023141" y="3565361"/>
            <a:ext cx="59541" cy="26711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0035" y="3370329"/>
            <a:ext cx="58930" cy="30579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 rot="19986630">
            <a:off x="791434" y="3537877"/>
            <a:ext cx="25807" cy="1101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Freeform 50"/>
          <p:cNvSpPr/>
          <p:nvPr/>
        </p:nvSpPr>
        <p:spPr>
          <a:xfrm>
            <a:off x="797522" y="1216968"/>
            <a:ext cx="238694" cy="290034"/>
          </a:xfrm>
          <a:custGeom>
            <a:avLst/>
            <a:gdLst>
              <a:gd name="connsiteX0" fmla="*/ 743547 w 1459828"/>
              <a:gd name="connsiteY0" fmla="*/ 662258 h 2146316"/>
              <a:gd name="connsiteX1" fmla="*/ 470274 w 1459828"/>
              <a:gd name="connsiteY1" fmla="*/ 937694 h 2146316"/>
              <a:gd name="connsiteX2" fmla="*/ 743547 w 1459828"/>
              <a:gd name="connsiteY2" fmla="*/ 1213130 h 2146316"/>
              <a:gd name="connsiteX3" fmla="*/ 1016820 w 1459828"/>
              <a:gd name="connsiteY3" fmla="*/ 937694 h 2146316"/>
              <a:gd name="connsiteX4" fmla="*/ 743547 w 1459828"/>
              <a:gd name="connsiteY4" fmla="*/ 662258 h 2146316"/>
              <a:gd name="connsiteX5" fmla="*/ 725826 w 1459828"/>
              <a:gd name="connsiteY5" fmla="*/ 0 h 2146316"/>
              <a:gd name="connsiteX6" fmla="*/ 727582 w 1459828"/>
              <a:gd name="connsiteY6" fmla="*/ 1562 h 2146316"/>
              <a:gd name="connsiteX7" fmla="*/ 1211119 w 1459828"/>
              <a:gd name="connsiteY7" fmla="*/ 1221431 h 2146316"/>
              <a:gd name="connsiteX8" fmla="*/ 1207245 w 1459828"/>
              <a:gd name="connsiteY8" fmla="*/ 1343063 h 2146316"/>
              <a:gd name="connsiteX9" fmla="*/ 1200809 w 1459828"/>
              <a:gd name="connsiteY9" fmla="*/ 1410105 h 2146316"/>
              <a:gd name="connsiteX10" fmla="*/ 1246041 w 1459828"/>
              <a:gd name="connsiteY10" fmla="*/ 1445081 h 2146316"/>
              <a:gd name="connsiteX11" fmla="*/ 1459828 w 1459828"/>
              <a:gd name="connsiteY11" fmla="*/ 1928791 h 2146316"/>
              <a:gd name="connsiteX12" fmla="*/ 1444999 w 1459828"/>
              <a:gd name="connsiteY12" fmla="*/ 2066654 h 2146316"/>
              <a:gd name="connsiteX13" fmla="*/ 1418614 w 1459828"/>
              <a:gd name="connsiteY13" fmla="*/ 2146316 h 2146316"/>
              <a:gd name="connsiteX14" fmla="*/ 1402468 w 1459828"/>
              <a:gd name="connsiteY14" fmla="*/ 2097571 h 2146316"/>
              <a:gd name="connsiteX15" fmla="*/ 1138017 w 1459828"/>
              <a:gd name="connsiteY15" fmla="*/ 1796601 h 2146316"/>
              <a:gd name="connsiteX16" fmla="*/ 1067098 w 1459828"/>
              <a:gd name="connsiteY16" fmla="*/ 1758399 h 2146316"/>
              <a:gd name="connsiteX17" fmla="*/ 392732 w 1459828"/>
              <a:gd name="connsiteY17" fmla="*/ 1758399 h 2146316"/>
              <a:gd name="connsiteX18" fmla="*/ 321813 w 1459828"/>
              <a:gd name="connsiteY18" fmla="*/ 1796601 h 2146316"/>
              <a:gd name="connsiteX19" fmla="*/ 57360 w 1459828"/>
              <a:gd name="connsiteY19" fmla="*/ 2097571 h 2146316"/>
              <a:gd name="connsiteX20" fmla="*/ 41214 w 1459828"/>
              <a:gd name="connsiteY20" fmla="*/ 2146316 h 2146316"/>
              <a:gd name="connsiteX21" fmla="*/ 14829 w 1459828"/>
              <a:gd name="connsiteY21" fmla="*/ 2066654 h 2146316"/>
              <a:gd name="connsiteX22" fmla="*/ 0 w 1459828"/>
              <a:gd name="connsiteY22" fmla="*/ 1928791 h 2146316"/>
              <a:gd name="connsiteX23" fmla="*/ 213787 w 1459828"/>
              <a:gd name="connsiteY23" fmla="*/ 1445081 h 2146316"/>
              <a:gd name="connsiteX24" fmla="*/ 260060 w 1459828"/>
              <a:gd name="connsiteY24" fmla="*/ 1409301 h 2146316"/>
              <a:gd name="connsiteX25" fmla="*/ 253607 w 1459828"/>
              <a:gd name="connsiteY25" fmla="*/ 1349592 h 2146316"/>
              <a:gd name="connsiteX26" fmla="*/ 248710 w 1459828"/>
              <a:gd name="connsiteY26" fmla="*/ 1212926 h 2146316"/>
              <a:gd name="connsiteX27" fmla="*/ 637889 w 1459828"/>
              <a:gd name="connsiteY27" fmla="*/ 95089 h 214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59828" h="2146316">
                <a:moveTo>
                  <a:pt x="743547" y="662258"/>
                </a:moveTo>
                <a:cubicBezTo>
                  <a:pt x="592622" y="662258"/>
                  <a:pt x="470274" y="785575"/>
                  <a:pt x="470274" y="937694"/>
                </a:cubicBezTo>
                <a:cubicBezTo>
                  <a:pt x="470274" y="1089813"/>
                  <a:pt x="592622" y="1213130"/>
                  <a:pt x="743547" y="1213130"/>
                </a:cubicBezTo>
                <a:cubicBezTo>
                  <a:pt x="894472" y="1213130"/>
                  <a:pt x="1016820" y="1089813"/>
                  <a:pt x="1016820" y="937694"/>
                </a:cubicBezTo>
                <a:cubicBezTo>
                  <a:pt x="1016820" y="785575"/>
                  <a:pt x="894472" y="662258"/>
                  <a:pt x="743547" y="662258"/>
                </a:cubicBezTo>
                <a:close/>
                <a:moveTo>
                  <a:pt x="725826" y="0"/>
                </a:moveTo>
                <a:lnTo>
                  <a:pt x="727582" y="1562"/>
                </a:lnTo>
                <a:cubicBezTo>
                  <a:pt x="1022890" y="291515"/>
                  <a:pt x="1211119" y="730321"/>
                  <a:pt x="1211119" y="1221431"/>
                </a:cubicBezTo>
                <a:cubicBezTo>
                  <a:pt x="1211119" y="1262357"/>
                  <a:pt x="1209812" y="1302920"/>
                  <a:pt x="1207245" y="1343063"/>
                </a:cubicBezTo>
                <a:lnTo>
                  <a:pt x="1200809" y="1410105"/>
                </a:lnTo>
                <a:lnTo>
                  <a:pt x="1246041" y="1445081"/>
                </a:lnTo>
                <a:cubicBezTo>
                  <a:pt x="1378130" y="1568874"/>
                  <a:pt x="1459828" y="1739891"/>
                  <a:pt x="1459828" y="1928791"/>
                </a:cubicBezTo>
                <a:cubicBezTo>
                  <a:pt x="1459828" y="1976016"/>
                  <a:pt x="1454723" y="2022123"/>
                  <a:pt x="1444999" y="2066654"/>
                </a:cubicBezTo>
                <a:lnTo>
                  <a:pt x="1418614" y="2146316"/>
                </a:lnTo>
                <a:lnTo>
                  <a:pt x="1402468" y="2097571"/>
                </a:lnTo>
                <a:cubicBezTo>
                  <a:pt x="1347065" y="1974810"/>
                  <a:pt x="1254512" y="1870361"/>
                  <a:pt x="1138017" y="1796601"/>
                </a:cubicBezTo>
                <a:lnTo>
                  <a:pt x="1067098" y="1758399"/>
                </a:lnTo>
                <a:lnTo>
                  <a:pt x="392732" y="1758399"/>
                </a:lnTo>
                <a:lnTo>
                  <a:pt x="321813" y="1796601"/>
                </a:lnTo>
                <a:cubicBezTo>
                  <a:pt x="205317" y="1870361"/>
                  <a:pt x="112764" y="1974810"/>
                  <a:pt x="57360" y="2097571"/>
                </a:cubicBezTo>
                <a:lnTo>
                  <a:pt x="41214" y="2146316"/>
                </a:lnTo>
                <a:lnTo>
                  <a:pt x="14829" y="2066654"/>
                </a:lnTo>
                <a:cubicBezTo>
                  <a:pt x="5107" y="2022123"/>
                  <a:pt x="0" y="1976016"/>
                  <a:pt x="0" y="1928791"/>
                </a:cubicBezTo>
                <a:cubicBezTo>
                  <a:pt x="0" y="1739891"/>
                  <a:pt x="81698" y="1568874"/>
                  <a:pt x="213787" y="1445081"/>
                </a:cubicBezTo>
                <a:lnTo>
                  <a:pt x="260060" y="1409301"/>
                </a:lnTo>
                <a:lnTo>
                  <a:pt x="253607" y="1349592"/>
                </a:lnTo>
                <a:cubicBezTo>
                  <a:pt x="250365" y="1304549"/>
                  <a:pt x="248710" y="1258968"/>
                  <a:pt x="248710" y="1212926"/>
                </a:cubicBezTo>
                <a:cubicBezTo>
                  <a:pt x="248710" y="776384"/>
                  <a:pt x="397434" y="381168"/>
                  <a:pt x="637889" y="95089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Freeform 52"/>
          <p:cNvSpPr/>
          <p:nvPr/>
        </p:nvSpPr>
        <p:spPr>
          <a:xfrm>
            <a:off x="829681" y="1524280"/>
            <a:ext cx="163032" cy="106776"/>
          </a:xfrm>
          <a:custGeom>
            <a:avLst/>
            <a:gdLst>
              <a:gd name="connsiteX0" fmla="*/ 631657 w 906438"/>
              <a:gd name="connsiteY0" fmla="*/ 0 h 653031"/>
              <a:gd name="connsiteX1" fmla="*/ 706618 w 906438"/>
              <a:gd name="connsiteY1" fmla="*/ 46140 h 653031"/>
              <a:gd name="connsiteX2" fmla="*/ 906438 w 906438"/>
              <a:gd name="connsiteY2" fmla="*/ 472316 h 653031"/>
              <a:gd name="connsiteX3" fmla="*/ 897230 w 906438"/>
              <a:gd name="connsiteY3" fmla="*/ 575895 h 653031"/>
              <a:gd name="connsiteX4" fmla="*/ 880847 w 906438"/>
              <a:gd name="connsiteY4" fmla="*/ 635746 h 653031"/>
              <a:gd name="connsiteX5" fmla="*/ 870822 w 906438"/>
              <a:gd name="connsiteY5" fmla="*/ 599123 h 653031"/>
              <a:gd name="connsiteX6" fmla="*/ 649709 w 906438"/>
              <a:gd name="connsiteY6" fmla="*/ 335906 h 653031"/>
              <a:gd name="connsiteX7" fmla="*/ 614922 w 906438"/>
              <a:gd name="connsiteY7" fmla="*/ 320363 h 653031"/>
              <a:gd name="connsiteX8" fmla="*/ 604004 w 906438"/>
              <a:gd name="connsiteY8" fmla="*/ 371462 h 653031"/>
              <a:gd name="connsiteX9" fmla="*/ 476716 w 906438"/>
              <a:gd name="connsiteY9" fmla="*/ 629546 h 653031"/>
              <a:gd name="connsiteX10" fmla="*/ 453218 w 906438"/>
              <a:gd name="connsiteY10" fmla="*/ 653031 h 653031"/>
              <a:gd name="connsiteX11" fmla="*/ 429720 w 906438"/>
              <a:gd name="connsiteY11" fmla="*/ 629546 h 653031"/>
              <a:gd name="connsiteX12" fmla="*/ 302432 w 906438"/>
              <a:gd name="connsiteY12" fmla="*/ 371462 h 653031"/>
              <a:gd name="connsiteX13" fmla="*/ 291515 w 906438"/>
              <a:gd name="connsiteY13" fmla="*/ 320365 h 653031"/>
              <a:gd name="connsiteX14" fmla="*/ 256730 w 906438"/>
              <a:gd name="connsiteY14" fmla="*/ 335906 h 653031"/>
              <a:gd name="connsiteX15" fmla="*/ 35616 w 906438"/>
              <a:gd name="connsiteY15" fmla="*/ 599123 h 653031"/>
              <a:gd name="connsiteX16" fmla="*/ 25591 w 906438"/>
              <a:gd name="connsiteY16" fmla="*/ 635746 h 653031"/>
              <a:gd name="connsiteX17" fmla="*/ 9208 w 906438"/>
              <a:gd name="connsiteY17" fmla="*/ 575895 h 653031"/>
              <a:gd name="connsiteX18" fmla="*/ 0 w 906438"/>
              <a:gd name="connsiteY18" fmla="*/ 472316 h 653031"/>
              <a:gd name="connsiteX19" fmla="*/ 199820 w 906438"/>
              <a:gd name="connsiteY19" fmla="*/ 46140 h 653031"/>
              <a:gd name="connsiteX20" fmla="*/ 274779 w 906438"/>
              <a:gd name="connsiteY20" fmla="*/ 2 h 653031"/>
              <a:gd name="connsiteX21" fmla="*/ 337670 w 906438"/>
              <a:gd name="connsiteY21" fmla="*/ 97653 h 653031"/>
              <a:gd name="connsiteX22" fmla="*/ 424785 w 906438"/>
              <a:gd name="connsiteY22" fmla="*/ 180898 h 653031"/>
              <a:gd name="connsiteX23" fmla="*/ 453218 w 906438"/>
              <a:gd name="connsiteY23" fmla="*/ 197926 h 653031"/>
              <a:gd name="connsiteX24" fmla="*/ 481650 w 906438"/>
              <a:gd name="connsiteY24" fmla="*/ 180898 h 653031"/>
              <a:gd name="connsiteX25" fmla="*/ 568766 w 906438"/>
              <a:gd name="connsiteY25" fmla="*/ 97653 h 65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6438" h="653031">
                <a:moveTo>
                  <a:pt x="631657" y="0"/>
                </a:moveTo>
                <a:lnTo>
                  <a:pt x="706618" y="46140"/>
                </a:lnTo>
                <a:cubicBezTo>
                  <a:pt x="827175" y="138501"/>
                  <a:pt x="906438" y="294912"/>
                  <a:pt x="906438" y="472316"/>
                </a:cubicBezTo>
                <a:cubicBezTo>
                  <a:pt x="906438" y="507797"/>
                  <a:pt x="903268" y="542438"/>
                  <a:pt x="897230" y="575895"/>
                </a:cubicBezTo>
                <a:lnTo>
                  <a:pt x="880847" y="635746"/>
                </a:lnTo>
                <a:lnTo>
                  <a:pt x="870822" y="599123"/>
                </a:lnTo>
                <a:cubicBezTo>
                  <a:pt x="827821" y="483833"/>
                  <a:pt x="748777" y="390039"/>
                  <a:pt x="649709" y="335906"/>
                </a:cubicBezTo>
                <a:lnTo>
                  <a:pt x="614922" y="320363"/>
                </a:lnTo>
                <a:lnTo>
                  <a:pt x="604004" y="371462"/>
                </a:lnTo>
                <a:cubicBezTo>
                  <a:pt x="573405" y="475187"/>
                  <a:pt x="529588" y="563771"/>
                  <a:pt x="476716" y="629546"/>
                </a:cubicBezTo>
                <a:lnTo>
                  <a:pt x="453218" y="653031"/>
                </a:lnTo>
                <a:lnTo>
                  <a:pt x="429720" y="629546"/>
                </a:lnTo>
                <a:cubicBezTo>
                  <a:pt x="376848" y="563771"/>
                  <a:pt x="333031" y="475187"/>
                  <a:pt x="302432" y="371462"/>
                </a:cubicBezTo>
                <a:lnTo>
                  <a:pt x="291515" y="320365"/>
                </a:lnTo>
                <a:lnTo>
                  <a:pt x="256730" y="335906"/>
                </a:lnTo>
                <a:cubicBezTo>
                  <a:pt x="157662" y="390039"/>
                  <a:pt x="78618" y="483833"/>
                  <a:pt x="35616" y="599123"/>
                </a:cubicBezTo>
                <a:lnTo>
                  <a:pt x="25591" y="635746"/>
                </a:lnTo>
                <a:lnTo>
                  <a:pt x="9208" y="575895"/>
                </a:lnTo>
                <a:cubicBezTo>
                  <a:pt x="3171" y="542438"/>
                  <a:pt x="0" y="507797"/>
                  <a:pt x="0" y="472316"/>
                </a:cubicBezTo>
                <a:cubicBezTo>
                  <a:pt x="0" y="294912"/>
                  <a:pt x="79263" y="138501"/>
                  <a:pt x="199820" y="46140"/>
                </a:cubicBezTo>
                <a:lnTo>
                  <a:pt x="274779" y="2"/>
                </a:lnTo>
                <a:lnTo>
                  <a:pt x="337670" y="97653"/>
                </a:lnTo>
                <a:cubicBezTo>
                  <a:pt x="363549" y="129073"/>
                  <a:pt x="392798" y="157052"/>
                  <a:pt x="424785" y="180898"/>
                </a:cubicBezTo>
                <a:lnTo>
                  <a:pt x="453218" y="197926"/>
                </a:lnTo>
                <a:lnTo>
                  <a:pt x="481650" y="180898"/>
                </a:lnTo>
                <a:cubicBezTo>
                  <a:pt x="513638" y="157052"/>
                  <a:pt x="542886" y="129073"/>
                  <a:pt x="568766" y="9765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Global Rollout, Sap Implementations Services - Pranav Systtech Private  Limited, Pune | ID: 91719215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72" y="2162740"/>
            <a:ext cx="31146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5411696" y="1700808"/>
            <a:ext cx="3600400" cy="2618084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0">
                <a:schemeClr val="bg1">
                  <a:alpha val="25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3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07704" y="404664"/>
            <a:ext cx="72362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400" b="1" dirty="0">
                <a:solidFill>
                  <a:srgbClr val="2F2FAF"/>
                </a:solidFill>
                <a:cs typeface="Arial" panose="020B0604020202020204" pitchFamily="34" charset="0"/>
              </a:rPr>
              <a:t>Competition &amp; Market Analysis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7763" y="1140878"/>
            <a:ext cx="4630341" cy="419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Proven growth: </a:t>
            </a:r>
            <a:r>
              <a:rPr lang="en-AU" sz="1200" b="1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is the new </a:t>
            </a:r>
            <a:r>
              <a:rPr lang="en-AU" sz="1200" b="1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fintech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21 unicorns and 2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decacorns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already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Total valuation above A$77 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Low risk, high return &amp; low investment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profile investors already in business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Extensive &amp; ever increasing demand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Byju’s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started in 2013 &amp; already valued at A$17.5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Revenue doubled in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FY20 during pandemic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Byju’s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recently acquired Akash for A$1.3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Unacademy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started in 2015, valued at A$3.4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Drawbacks of competitors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Lacking high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quality content with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comprehensive 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 oriented approach missing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Does not help students of all merit levels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ads &amp; pressure sales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scandals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Inflated price, not affordable for most parents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Toxic work culture</a:t>
            </a:r>
          </a:p>
        </p:txBody>
      </p:sp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pic>
        <p:nvPicPr>
          <p:cNvPr id="2050" name="Picture 2" descr="BYJU'S - Crunchbase Company Profile &amp; Fun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79902"/>
            <a:ext cx="553090" cy="5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academy Learning App 5.2.86 Check more at https://appsapkpure.com/ unacademy-learning-app-5-2-86/ | Learning logo, Online teaching portfolio,  Online learn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84" y="1804263"/>
            <a:ext cx="628944" cy="62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rn about Laser Range Finders with ROS in my Udemy Course - General - ROS  Discour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70" y="2956760"/>
            <a:ext cx="551542" cy="5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Yuanfudao - Crunchbase Company Profile &amp; Fund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00" y="2865464"/>
            <a:ext cx="835815" cy="83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718935" y="3724711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725451" y="1166627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925570" y="1271291"/>
            <a:ext cx="159545" cy="155899"/>
          </a:xfrm>
          <a:prstGeom prst="ellipse">
            <a:avLst/>
          </a:prstGeom>
          <a:noFill/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854213" y="1532840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889551" y="146850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65542" y="1477118"/>
            <a:ext cx="35362" cy="6008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1866" y="1503448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982219" y="1433718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63914" y="1456203"/>
            <a:ext cx="19961" cy="410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4383" y="1476330"/>
            <a:ext cx="44256" cy="337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046323" y="1404359"/>
            <a:ext cx="95271" cy="145361"/>
          </a:xfrm>
          <a:prstGeom prst="line">
            <a:avLst/>
          </a:prstGeom>
          <a:ln w="28575">
            <a:solidFill>
              <a:schemeClr val="bg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4529" y="122711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12" name="Rounded Rectangle 11"/>
          <p:cNvSpPr/>
          <p:nvPr/>
        </p:nvSpPr>
        <p:spPr>
          <a:xfrm rot="18938164">
            <a:off x="1003715" y="3857266"/>
            <a:ext cx="162801" cy="871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ounded Rectangle 46"/>
          <p:cNvSpPr/>
          <p:nvPr/>
        </p:nvSpPr>
        <p:spPr>
          <a:xfrm rot="18938164">
            <a:off x="826592" y="4036297"/>
            <a:ext cx="162801" cy="871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 rot="2898684">
            <a:off x="1025587" y="3917744"/>
            <a:ext cx="10985" cy="6577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ounded Rectangle 48"/>
          <p:cNvSpPr/>
          <p:nvPr/>
        </p:nvSpPr>
        <p:spPr>
          <a:xfrm rot="2898684">
            <a:off x="957020" y="3993544"/>
            <a:ext cx="10985" cy="6577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884529" y="3861048"/>
            <a:ext cx="49769" cy="636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1060230" y="4068976"/>
            <a:ext cx="49769" cy="636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093959" y="4028480"/>
            <a:ext cx="61518" cy="2393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833777" y="3934298"/>
            <a:ext cx="61518" cy="2393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020319" y="4099675"/>
            <a:ext cx="16240" cy="6582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955794" y="3819123"/>
            <a:ext cx="16240" cy="6582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148064" y="3204990"/>
            <a:ext cx="3923928" cy="117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71479"/>
              </p:ext>
            </p:extLst>
          </p:nvPr>
        </p:nvGraphicFramePr>
        <p:xfrm>
          <a:off x="5535386" y="1696522"/>
          <a:ext cx="2592288" cy="938733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Offer Price of Courses in INR(₹)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2,000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7,000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7,500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24460"/>
              </p:ext>
            </p:extLst>
          </p:nvPr>
        </p:nvGraphicFramePr>
        <p:xfrm>
          <a:off x="4312087" y="3383364"/>
          <a:ext cx="4572000" cy="234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Freeform 1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9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7704" y="404664"/>
            <a:ext cx="59046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 algn="ctr">
              <a:spcAft>
                <a:spcPts val="600"/>
              </a:spcAft>
              <a:defRPr sz="2400" b="1">
                <a:solidFill>
                  <a:srgbClr val="2F2FAF"/>
                </a:solidFill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Business Model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456317" y="2766120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** 1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₹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= 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0.017US$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1330" y="5373216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March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32182" y="5381060"/>
            <a:ext cx="3626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July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58755" y="5373216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November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36835" y="5366043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March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820" y="1703667"/>
            <a:ext cx="4572000" cy="27715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driven offer pricing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Determine optimum offer price for a course </a:t>
            </a:r>
          </a:p>
          <a:p>
            <a:pPr lvl="2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 a given day depending on demand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maximum profit through optimum sales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model to be trained with data from initial cycles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Thoroughly student driven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students &amp; parents fund us dependable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Costumer retention is high priority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Value for </a:t>
            </a:r>
            <a:r>
              <a:rPr lang="en-A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11993" y="3140968"/>
            <a:ext cx="587599" cy="587599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/>
          <p:cNvGrpSpPr/>
          <p:nvPr/>
        </p:nvGrpSpPr>
        <p:grpSpPr>
          <a:xfrm>
            <a:off x="471865" y="3239568"/>
            <a:ext cx="323215" cy="342599"/>
            <a:chOff x="2285751" y="4445381"/>
            <a:chExt cx="1350153" cy="1301022"/>
          </a:xfrm>
        </p:grpSpPr>
        <p:sp>
          <p:nvSpPr>
            <p:cNvPr id="39" name="Flowchart: Delay 38"/>
            <p:cNvSpPr/>
            <p:nvPr/>
          </p:nvSpPr>
          <p:spPr>
            <a:xfrm rot="16200000">
              <a:off x="2602523" y="4853354"/>
              <a:ext cx="576277" cy="1209821"/>
            </a:xfrm>
            <a:prstGeom prst="flowChartDelay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Flowchart: Delay 39"/>
            <p:cNvSpPr/>
            <p:nvPr/>
          </p:nvSpPr>
          <p:spPr>
            <a:xfrm rot="5400000">
              <a:off x="2518247" y="4707831"/>
              <a:ext cx="744826" cy="844061"/>
            </a:xfrm>
            <a:prstGeom prst="flowChartDelay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2420718" y="4562811"/>
              <a:ext cx="939883" cy="459509"/>
            </a:xfrm>
            <a:prstGeom prst="flowChartMagneticDisk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Diamond 41"/>
            <p:cNvSpPr/>
            <p:nvPr/>
          </p:nvSpPr>
          <p:spPr>
            <a:xfrm>
              <a:off x="2286825" y="4445381"/>
              <a:ext cx="1208747" cy="410531"/>
            </a:xfrm>
            <a:prstGeom prst="diamond">
              <a:avLst/>
            </a:prstGeom>
            <a:solidFill>
              <a:srgbClr val="8F8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860413" y="4650646"/>
              <a:ext cx="66540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525817" y="4622510"/>
              <a:ext cx="0" cy="51948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/>
            <p:nvPr/>
          </p:nvSpPr>
          <p:spPr>
            <a:xfrm>
              <a:off x="3427341" y="4966048"/>
              <a:ext cx="208563" cy="273466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9" name="Oval 78"/>
          <p:cNvSpPr/>
          <p:nvPr/>
        </p:nvSpPr>
        <p:spPr>
          <a:xfrm>
            <a:off x="323528" y="1709525"/>
            <a:ext cx="534181" cy="534181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Oval 79"/>
          <p:cNvSpPr/>
          <p:nvPr/>
        </p:nvSpPr>
        <p:spPr>
          <a:xfrm>
            <a:off x="483832" y="2078992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/>
          <p:cNvSpPr/>
          <p:nvPr/>
        </p:nvSpPr>
        <p:spPr>
          <a:xfrm>
            <a:off x="523678" y="200076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95161" y="2023270"/>
            <a:ext cx="35362" cy="6008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74748" y="2056708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Oval 83"/>
          <p:cNvSpPr/>
          <p:nvPr/>
        </p:nvSpPr>
        <p:spPr>
          <a:xfrm>
            <a:off x="609434" y="1978729"/>
            <a:ext cx="20647" cy="16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591885" y="2003051"/>
            <a:ext cx="21957" cy="4966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34002" y="2022482"/>
            <a:ext cx="44256" cy="337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04479" y="1700808"/>
            <a:ext cx="4227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lang="en-A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31065</TotalTime>
  <Words>603</Words>
  <Application>Microsoft Office PowerPoint</Application>
  <PresentationFormat>On-screen Show (4:3)</PresentationFormat>
  <Paragraphs>293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</dc:creator>
  <cp:lastModifiedBy>Sydney</cp:lastModifiedBy>
  <cp:revision>703</cp:revision>
  <dcterms:created xsi:type="dcterms:W3CDTF">2020-10-08T12:19:25Z</dcterms:created>
  <dcterms:modified xsi:type="dcterms:W3CDTF">2021-05-06T02:44:21Z</dcterms:modified>
</cp:coreProperties>
</file>