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01" autoAdjust="0"/>
  </p:normalViewPr>
  <p:slideViewPr>
    <p:cSldViewPr snapToGrid="0">
      <p:cViewPr varScale="1">
        <p:scale>
          <a:sx n="58" d="100"/>
          <a:sy n="58" d="100"/>
        </p:scale>
        <p:origin x="1848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4DD48-56A0-4B4D-A41F-45145E2B25F0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418AD-C6CF-4435-83C2-98AD00D4B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57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86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4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88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7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49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77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61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7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4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63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1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0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18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7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7CBB-5626-4F1A-8460-268C0F5172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36" y="375334"/>
            <a:ext cx="4016529" cy="40174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736" y="37533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JAY SIR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Subhamay Dey</a:t>
            </a:r>
            <a:r>
              <a: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History - VIII – XII</a:t>
            </a: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Geography - VIII – X</a:t>
            </a:r>
            <a:endParaRPr lang="en-US" sz="1100" b="1" cap="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50" y="6881192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Visual Storyteller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8 Yrs Exp. &amp; Detail Oriented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1228" y="6889640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rgbClr val="FF8C52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" y="8200130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8C52"/>
                </a:solidFill>
                <a:latin typeface="Oxygen" panose="02000503000000000000" pitchFamily="2" charset="0"/>
              </a:rPr>
              <a:t>His diligent care helped Trisha score so well </a:t>
            </a:r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Trisha’s mother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36" y="375334"/>
            <a:ext cx="4016529" cy="40174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736" y="375334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JAY SIR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Subhamay Dey</a:t>
            </a:r>
            <a:r>
              <a:rPr lang="en-US" sz="2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Accountancy &amp; Business Studies - VIII – XII</a:t>
            </a:r>
            <a:endParaRPr lang="en-US" sz="11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00130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Oxygen" panose="02000503000000000000" pitchFamily="2" charset="0"/>
              </a:rPr>
              <a:t>His diligent care helped Trisha score so well </a:t>
            </a:r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Trisha’s mother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950" y="6881192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Visual Storyteller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8 Yrs Exp. &amp; Detail Oriented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1228" y="6889640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6645" y="4631175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Dipanwita</a:t>
            </a:r>
            <a:r>
              <a:rPr lang="en-US" sz="4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Biswas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M.A. (English), B.Ed.</a:t>
            </a:r>
            <a:r>
              <a: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English - VIII</a:t>
            </a:r>
            <a:endParaRPr lang="en-US" sz="1100" b="1" cap="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50" y="6851696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Motherly &amp; Empathetic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Innovative Techniques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1228" y="6860144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Diligent &amp; Adaptive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16 Yrs Experienced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02" y="8377106"/>
            <a:ext cx="6285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Excellent teacher, I owe so much to this wonderful lady for my career!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Susanta Das, ex student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69" y="405079"/>
            <a:ext cx="3956882" cy="39544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3595" y="38964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3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 smtClean="0">
                <a:solidFill>
                  <a:schemeClr val="bg1"/>
                </a:solidFill>
                <a:latin typeface="Oxygen" panose="02000503000000000000" pitchFamily="2" charset="0"/>
              </a:rPr>
              <a:t>Avishek Sir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Avishek Adhikari</a:t>
            </a:r>
            <a:endParaRPr lang="en-US" sz="28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12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Maths </a:t>
            </a:r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- VIII – XII</a:t>
            </a:r>
            <a:endParaRPr lang="en-US" sz="11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13193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Neel depended on him so much to score 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Neel’s mother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004" y="6408797"/>
            <a:ext cx="3555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Cracked IIT, ISI PhD (Ongoing)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8 Yrs Exp. &amp; Detail Oriented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Lots of Successful Students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AU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in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Maths in HS &amp; 10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th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  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B.Sc. Math CU 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Class 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M.Sc</a:t>
                </a:r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. Math CU 1</a:t>
                </a:r>
                <a:r>
                  <a:rPr lang="en-US" sz="1600" b="1" baseline="30000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Class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endParaRPr lang="en-US" sz="1600" b="1" dirty="0" smtClean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blipFill rotWithShape="0">
                <a:blip r:embed="rId3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44" y="414300"/>
            <a:ext cx="3946228" cy="39477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2794" y="375334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6645" y="4483690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Avishek Sir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Avishek Adhikari</a:t>
            </a:r>
            <a:endParaRPr lang="en-US" sz="28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rgbClr val="FF8C52"/>
                </a:solidFill>
                <a:latin typeface="Oxygen" panose="02000503000000000000" pitchFamily="2" charset="0"/>
              </a:rPr>
              <a:t>Physic</a:t>
            </a:r>
            <a:r>
              <a:rPr lang="en-US" sz="2800" b="1" cap="small" dirty="0" smtClean="0">
                <a:solidFill>
                  <a:srgbClr val="FF8C52"/>
                </a:solidFill>
                <a:latin typeface="Oxygen" panose="02000503000000000000" pitchFamily="2" charset="0"/>
              </a:rPr>
              <a:t>s </a:t>
            </a:r>
            <a:r>
              <a:rPr lang="en-US" sz="2800" b="1" cap="small" dirty="0" smtClean="0">
                <a:solidFill>
                  <a:srgbClr val="FF8C52"/>
                </a:solidFill>
                <a:latin typeface="Oxygen" panose="02000503000000000000" pitchFamily="2" charset="0"/>
              </a:rPr>
              <a:t>- VIII – XII</a:t>
            </a:r>
            <a:endParaRPr lang="en-US" sz="1100" b="1" cap="sm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13193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Neel depended on him so much to score 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Neel’s mother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004" y="6408797"/>
            <a:ext cx="3555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Cracked IIT, ISI PhD (Ongoing)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8 Yrs Exp. &amp; Detail Oriented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Lots of Successful Students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AU" b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in 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Maths in HS &amp; 10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th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  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B.Sc. Math CU 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Class 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M.Sc</a:t>
                </a:r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. Math CU 1</a:t>
                </a:r>
                <a:r>
                  <a:rPr lang="en-US" sz="1600" b="1" baseline="30000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Class 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endPara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blipFill rotWithShape="0">
                <a:blip r:embed="rId3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44" y="414300"/>
            <a:ext cx="3946228" cy="39477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3595" y="38964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280</Words>
  <Application>Microsoft Office PowerPoint</Application>
  <PresentationFormat>A4 Paper (210x297 mm)</PresentationFormat>
  <Paragraphs>70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28</cp:revision>
  <dcterms:created xsi:type="dcterms:W3CDTF">2023-06-01T10:23:29Z</dcterms:created>
  <dcterms:modified xsi:type="dcterms:W3CDTF">2023-06-20T11:28:12Z</dcterms:modified>
</cp:coreProperties>
</file>