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95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54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66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31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0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17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82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63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44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7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48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4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8301-5898-4F74-97BC-B109DB87A655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47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No smoking PNG transparent image download, size: 2400x2400p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35" y="1337513"/>
            <a:ext cx="4522730" cy="45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14074"/>
            <a:ext cx="990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Oxygen" panose="02000503000000000000" pitchFamily="2" charset="0"/>
              </a:rPr>
              <a:t>NO SMOKING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942539"/>
            <a:ext cx="9668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SMOKE FREE RULES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Oxygen" panose="02000503000000000000" pitchFamily="2" charset="0"/>
              </a:rPr>
              <a:t>TOBACCO CONTROL ACT, GOVT OF INDIA</a:t>
            </a: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68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279250"/>
            <a:ext cx="9906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Oxygen" panose="02000503000000000000" pitchFamily="2" charset="0"/>
              </a:rPr>
              <a:t>NO</a:t>
            </a:r>
          </a:p>
          <a:p>
            <a:pPr algn="ctr"/>
            <a:r>
              <a:rPr lang="en-US" sz="7200" b="1" dirty="0">
                <a:solidFill>
                  <a:srgbClr val="FF0000"/>
                </a:solidFill>
                <a:latin typeface="Oxygen" panose="02000503000000000000" pitchFamily="2" charset="0"/>
              </a:rPr>
              <a:t>CHEWING TOBACCO</a:t>
            </a:r>
          </a:p>
          <a:p>
            <a:pPr algn="ctr"/>
            <a:endParaRPr lang="en-US" sz="8800" b="1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6600" b="1" dirty="0">
                <a:solidFill>
                  <a:srgbClr val="FF0000"/>
                </a:solidFill>
                <a:latin typeface="Oxygen" panose="02000503000000000000" pitchFamily="2" charset="0"/>
              </a:rPr>
              <a:t>NO BETEL, BETEL-NUT, CHEWING GUM POLICY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1034754" y="2968248"/>
            <a:ext cx="878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TOBACCO CONTROL ACT, GOVT OF INDIA</a:t>
            </a: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" y="2593540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62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14" y="1986559"/>
            <a:ext cx="666758" cy="16618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474131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474131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791161"/>
            <a:ext cx="799740" cy="394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2610818"/>
            <a:ext cx="799740" cy="3943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3227" y="1979676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60779" y="2616913"/>
            <a:ext cx="799740" cy="3943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66" y="163855"/>
            <a:ext cx="666758" cy="16618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0179" y="156972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57731" y="794209"/>
            <a:ext cx="799740" cy="3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-9" y="202784"/>
            <a:ext cx="990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CC00CC"/>
                </a:solidFill>
                <a:latin typeface="Oxygen" panose="02000503000000000000" pitchFamily="2" charset="0"/>
              </a:rPr>
              <a:t>DO NOT FLUSH SANITARY WASTE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1" y="3428989"/>
            <a:ext cx="18" cy="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6" y="3581397"/>
            <a:ext cx="7" cy="6"/>
          </a:xfrm>
          <a:prstGeom prst="rect">
            <a:avLst/>
          </a:prstGeom>
        </p:spPr>
      </p:pic>
      <p:pic>
        <p:nvPicPr>
          <p:cNvPr id="2052" name="Picture 4" descr="Trash Logo Vector Art, Icons, and Graphics for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02" y="3359333"/>
            <a:ext cx="2718395" cy="27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22673" y="2774926"/>
            <a:ext cx="1068602" cy="11688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611480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C00CC"/>
                </a:solidFill>
                <a:latin typeface="Oxygen" panose="02000503000000000000" pitchFamily="2" charset="0"/>
              </a:rPr>
              <a:t>PLEASE USE THE BIN</a:t>
            </a:r>
          </a:p>
        </p:txBody>
      </p:sp>
    </p:spTree>
    <p:extLst>
      <p:ext uri="{BB962C8B-B14F-4D97-AF65-F5344CB8AC3E}">
        <p14:creationId xmlns:p14="http://schemas.microsoft.com/office/powerpoint/2010/main" val="176500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04CCA5-F880-8726-B784-C1D611678423}"/>
              </a:ext>
            </a:extLst>
          </p:cNvPr>
          <p:cNvSpPr txBox="1"/>
          <p:nvPr/>
        </p:nvSpPr>
        <p:spPr>
          <a:xfrm>
            <a:off x="0" y="276052"/>
            <a:ext cx="9906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Zero Tolerance for Threats and Disruptive Behavior!</a:t>
            </a:r>
          </a:p>
          <a:p>
            <a:pPr algn="ctr"/>
            <a:endParaRPr lang="en-US" sz="3200" b="1" cap="small" dirty="0">
              <a:latin typeface="Oxygen" panose="02000503000000000000" pitchFamily="2" charset="0"/>
            </a:endParaRPr>
          </a:p>
          <a:p>
            <a:pPr algn="ctr"/>
            <a:r>
              <a:rPr lang="en-US" sz="7200" b="1" cap="small" dirty="0">
                <a:latin typeface="Oxygen" panose="02000503000000000000" pitchFamily="2" charset="0"/>
              </a:rPr>
              <a:t>You Deserve Good!</a:t>
            </a:r>
          </a:p>
          <a:p>
            <a:pPr algn="ctr"/>
            <a:r>
              <a:rPr lang="en-US" sz="7200" b="1" cap="small" dirty="0">
                <a:latin typeface="Oxygen" panose="02000503000000000000" pitchFamily="2" charset="0"/>
              </a:rPr>
              <a:t>We Deserve Good!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A7A23-7CE1-90A3-F97A-665137C0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pic>
        <p:nvPicPr>
          <p:cNvPr id="5" name="Picture 12" descr="Ashok Stambh, ashoka stambh HD wallpaper | Pxfuel">
            <a:extLst>
              <a:ext uri="{FF2B5EF4-FFF2-40B4-BE49-F238E27FC236}">
                <a16:creationId xmlns:a16="http://schemas.microsoft.com/office/drawing/2014/main" id="{5A920CF5-BB2B-6D0C-4D0E-3CCD5852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01944-ECD7-F932-12AB-D19FD9FDEC81}"/>
              </a:ext>
            </a:extLst>
          </p:cNvPr>
          <p:cNvSpPr txBox="1"/>
          <p:nvPr/>
        </p:nvSpPr>
        <p:spPr>
          <a:xfrm>
            <a:off x="1153551" y="5490911"/>
            <a:ext cx="728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Oxygen" panose="02000503000000000000" pitchFamily="2" charset="0"/>
              </a:defRPr>
            </a:lvl1pPr>
          </a:lstStyle>
          <a:p>
            <a:r>
              <a:rPr lang="fr-FR" sz="2400" b="1" cap="small" dirty="0"/>
              <a:t>All Violent and </a:t>
            </a:r>
            <a:r>
              <a:rPr lang="fr-FR" sz="2400" b="1" cap="small" dirty="0" err="1"/>
              <a:t>Threatful</a:t>
            </a:r>
            <a:r>
              <a:rPr lang="fr-FR" sz="2400" b="1" cap="small" dirty="0"/>
              <a:t> Actions and Beauvoir Will Be </a:t>
            </a:r>
            <a:r>
              <a:rPr lang="fr-FR" sz="2400" b="1" cap="small" dirty="0" err="1"/>
              <a:t>Reported</a:t>
            </a:r>
            <a:r>
              <a:rPr lang="fr-FR" sz="2400" b="1" cap="small" dirty="0"/>
              <a:t> to Police Under Section 504 of Indian Penal Code, 1860</a:t>
            </a:r>
            <a:endParaRPr lang="en-US" sz="2400" b="1" cap="small" dirty="0"/>
          </a:p>
        </p:txBody>
      </p:sp>
    </p:spTree>
    <p:extLst>
      <p:ext uri="{BB962C8B-B14F-4D97-AF65-F5344CB8AC3E}">
        <p14:creationId xmlns:p14="http://schemas.microsoft.com/office/powerpoint/2010/main" val="97117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5B301-B44D-2506-C8AE-46D43CDBC801}"/>
              </a:ext>
            </a:extLst>
          </p:cNvPr>
          <p:cNvSpPr txBox="1"/>
          <p:nvPr/>
        </p:nvSpPr>
        <p:spPr>
          <a:xfrm>
            <a:off x="0" y="15793"/>
            <a:ext cx="4953000" cy="83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EMERGENCY</a:t>
            </a:r>
            <a:endParaRPr lang="en-US" sz="4800" dirty="0"/>
          </a:p>
        </p:txBody>
      </p:sp>
      <p:pic>
        <p:nvPicPr>
          <p:cNvPr id="1026" name="Picture 2" descr="Red Phone Icon transparent PNG - StickPNG">
            <a:extLst>
              <a:ext uri="{FF2B5EF4-FFF2-40B4-BE49-F238E27FC236}">
                <a16:creationId xmlns:a16="http://schemas.microsoft.com/office/drawing/2014/main" id="{B10D6FC0-09DB-3A3B-8251-E631070A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785">
            <a:off x="-78118" y="1101588"/>
            <a:ext cx="1892645" cy="18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6D70C5-6910-FE0F-F6BB-5A4FCA51BF61}"/>
              </a:ext>
            </a:extLst>
          </p:cNvPr>
          <p:cNvSpPr txBox="1"/>
          <p:nvPr/>
        </p:nvSpPr>
        <p:spPr>
          <a:xfrm>
            <a:off x="95543" y="3197232"/>
            <a:ext cx="4761914" cy="357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Lal Bazar: 033 2214 3230/3024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Patuli PS (L): 629 225 8606</a:t>
            </a:r>
          </a:p>
          <a:p>
            <a:pPr algn="ctr"/>
            <a:r>
              <a:rPr lang="en-US" sz="2000" b="1" dirty="0">
                <a:latin typeface="Oxygen" panose="02000503000000000000" pitchFamily="2" charset="0"/>
              </a:rPr>
              <a:t>(M): 8100976502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Patuli Fire Station: 033 2436 0685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Rai Ambulance: 94320 59771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Child Help Line: 1098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Women Help Line: 1091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Emergency Response: 112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D1454E-E71C-4407-9D06-F53FDE90F940}"/>
              </a:ext>
            </a:extLst>
          </p:cNvPr>
          <p:cNvSpPr txBox="1"/>
          <p:nvPr/>
        </p:nvSpPr>
        <p:spPr>
          <a:xfrm>
            <a:off x="1171579" y="846792"/>
            <a:ext cx="3718116" cy="221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POLICE - 100, 109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FIRE - 101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AMBULANCE - 102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5B019-A592-DF31-7126-EDB0D690E8F0}"/>
              </a:ext>
            </a:extLst>
          </p:cNvPr>
          <p:cNvSpPr txBox="1"/>
          <p:nvPr/>
        </p:nvSpPr>
        <p:spPr>
          <a:xfrm>
            <a:off x="4889695" y="15793"/>
            <a:ext cx="4953000" cy="83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EMERGENCY</a:t>
            </a:r>
            <a:endParaRPr lang="en-US" sz="4800" dirty="0"/>
          </a:p>
        </p:txBody>
      </p:sp>
      <p:pic>
        <p:nvPicPr>
          <p:cNvPr id="24" name="Picture 2" descr="Red Phone Icon transparent PNG - StickPNG">
            <a:extLst>
              <a:ext uri="{FF2B5EF4-FFF2-40B4-BE49-F238E27FC236}">
                <a16:creationId xmlns:a16="http://schemas.microsoft.com/office/drawing/2014/main" id="{025D7309-E28F-BD86-DF1C-3A9319EB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785">
            <a:off x="4811577" y="1101588"/>
            <a:ext cx="1892645" cy="18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E15B97A-DEDB-FEA6-62FA-786CB2F9D218}"/>
              </a:ext>
            </a:extLst>
          </p:cNvPr>
          <p:cNvSpPr txBox="1"/>
          <p:nvPr/>
        </p:nvSpPr>
        <p:spPr>
          <a:xfrm>
            <a:off x="4985238" y="3197232"/>
            <a:ext cx="4761914" cy="357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Lal Bazar: 033 2214 3230/3024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Patuli PS (L): 629 225 8606</a:t>
            </a:r>
          </a:p>
          <a:p>
            <a:pPr algn="ctr"/>
            <a:r>
              <a:rPr lang="en-US" sz="2000" b="1" dirty="0">
                <a:latin typeface="Oxygen" panose="02000503000000000000" pitchFamily="2" charset="0"/>
              </a:rPr>
              <a:t>(M): 8100976502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Patuli Fire Station: 033 2436 0685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Rai Ambulance: 94320 59771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Child Help Line: 1098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Women Help Line: 1091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Emergency Response: 112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CBA57B-9D23-9494-3038-55FE3E4DF0EF}"/>
              </a:ext>
            </a:extLst>
          </p:cNvPr>
          <p:cNvSpPr txBox="1"/>
          <p:nvPr/>
        </p:nvSpPr>
        <p:spPr>
          <a:xfrm>
            <a:off x="6061274" y="846792"/>
            <a:ext cx="3718116" cy="221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POLICE - 100, 109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FIRE - 101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AMBULANCE - 102</a:t>
            </a:r>
          </a:p>
        </p:txBody>
      </p:sp>
    </p:spTree>
    <p:extLst>
      <p:ext uri="{BB962C8B-B14F-4D97-AF65-F5344CB8AC3E}">
        <p14:creationId xmlns:p14="http://schemas.microsoft.com/office/powerpoint/2010/main" val="172706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192</Words>
  <Application>Microsoft Office PowerPoint</Application>
  <PresentationFormat>A4 Paper (210x297 mm)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DELL</cp:lastModifiedBy>
  <cp:revision>5</cp:revision>
  <dcterms:created xsi:type="dcterms:W3CDTF">2023-05-16T14:14:42Z</dcterms:created>
  <dcterms:modified xsi:type="dcterms:W3CDTF">2023-08-04T08:14:48Z</dcterms:modified>
</cp:coreProperties>
</file>