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</p:sldIdLst>
  <p:sldSz cx="14400213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8C"/>
    <a:srgbClr val="FF8C52"/>
    <a:srgbClr val="FFC88D"/>
    <a:srgbClr val="FFC8AC"/>
    <a:srgbClr val="FFDCC8"/>
    <a:srgbClr val="FFF0DB"/>
    <a:srgbClr val="F57D3B"/>
    <a:srgbClr val="FF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19505"/>
            <a:ext cx="1080016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592866"/>
            <a:ext cx="1080016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4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6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4195"/>
            <a:ext cx="3105046" cy="579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4195"/>
            <a:ext cx="9135135" cy="5797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5385"/>
            <a:ext cx="1242018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77778"/>
            <a:ext cx="1242018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0976"/>
            <a:ext cx="6120091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0976"/>
            <a:ext cx="6120091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2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4196"/>
            <a:ext cx="12420184" cy="1322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76882"/>
            <a:ext cx="60919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498697"/>
            <a:ext cx="6091965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76882"/>
            <a:ext cx="612196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498697"/>
            <a:ext cx="6121966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7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6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4911"/>
            <a:ext cx="7290108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1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4911"/>
            <a:ext cx="7290108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4196"/>
            <a:ext cx="1242018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0976"/>
            <a:ext cx="1242018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40166"/>
            <a:ext cx="486007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6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8854" y="1477122"/>
            <a:ext cx="1474998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 smtClean="0">
                <a:latin typeface="Oxygen" panose="02000503000000000000" pitchFamily="2" charset="0"/>
              </a:rPr>
              <a:t>Justdial</a:t>
            </a:r>
            <a:r>
              <a:rPr lang="en-AU" sz="2793" b="1" u="sng" dirty="0" smtClean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511" y="1525867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772996" y="1521819"/>
            <a:ext cx="2926801" cy="1069220"/>
            <a:chOff x="11772996" y="1521819"/>
            <a:chExt cx="2926801" cy="1069220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2996" y="1521819"/>
              <a:ext cx="2667859" cy="990600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084796" y="1615327"/>
              <a:ext cx="1733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80034" y="1701629"/>
              <a:ext cx="768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105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78960" y="2095553"/>
              <a:ext cx="1490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On first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82477" y="2360207"/>
              <a:ext cx="1417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2711" y="1432068"/>
            <a:ext cx="3570188" cy="1101044"/>
            <a:chOff x="5550427" y="1477122"/>
            <a:chExt cx="3570187" cy="1101044"/>
          </a:xfrm>
        </p:grpSpPr>
        <p:sp>
          <p:nvSpPr>
            <p:cNvPr id="12" name="Rounded Rectangle 11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976783" y="1477122"/>
              <a:ext cx="2811617" cy="1080000"/>
              <a:chOff x="5936143" y="1477122"/>
              <a:chExt cx="2811617" cy="1080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24451" y="1588882"/>
                <a:ext cx="22233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38291" y="2183975"/>
                <a:ext cx="2741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557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69996" y="1553216"/>
            <a:ext cx="216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64393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xmlns="" id="{AFF9FF99-0A06-41A7-BC2C-5003B49B20A1}"/>
              </a:ext>
            </a:extLst>
          </p:cNvPr>
          <p:cNvSpPr/>
          <p:nvPr/>
        </p:nvSpPr>
        <p:spPr>
          <a:xfrm rot="8100000">
            <a:off x="8853128" y="3659535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xmlns="" id="{30DE4366-3134-4E79-AD07-B89C53ABF78F}"/>
              </a:ext>
            </a:extLst>
          </p:cNvPr>
          <p:cNvSpPr/>
          <p:nvPr/>
        </p:nvSpPr>
        <p:spPr>
          <a:xfrm>
            <a:off x="10405422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98AD1FB3-B4A2-47EF-AEBA-9BB3D41DBFE9}"/>
              </a:ext>
            </a:extLst>
          </p:cNvPr>
          <p:cNvSpPr/>
          <p:nvPr/>
        </p:nvSpPr>
        <p:spPr>
          <a:xfrm rot="10800000">
            <a:off x="10418816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357C0F4-92A3-4AE9-8FC3-DEADDEB99F27}"/>
              </a:ext>
            </a:extLst>
          </p:cNvPr>
          <p:cNvSpPr txBox="1"/>
          <p:nvPr/>
        </p:nvSpPr>
        <p:spPr>
          <a:xfrm>
            <a:off x="10358231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1" name="Freeform: Shape 20">
            <a:extLst>
              <a:ext uri="{FF2B5EF4-FFF2-40B4-BE49-F238E27FC236}">
                <a16:creationId xmlns:a16="http://schemas.microsoft.com/office/drawing/2014/main" xmlns="" id="{44090025-7000-4D7D-A74F-0D5873C3CE90}"/>
              </a:ext>
            </a:extLst>
          </p:cNvPr>
          <p:cNvSpPr/>
          <p:nvPr/>
        </p:nvSpPr>
        <p:spPr>
          <a:xfrm>
            <a:off x="10405422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73" y="5088137"/>
            <a:ext cx="230977" cy="230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673" y="1400067"/>
            <a:ext cx="6400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Largest Coaching </a:t>
            </a:r>
            <a:r>
              <a:rPr lang="en-US" sz="1400" b="1" dirty="0">
                <a:solidFill>
                  <a:srgbClr val="FF0000"/>
                </a:solidFill>
                <a:latin typeface="Oxygen" panose="02000503000000000000" pitchFamily="2" charset="0"/>
              </a:rPr>
              <a:t>C</a:t>
            </a:r>
            <a:r>
              <a:rPr lang="en-US" sz="1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enter in Kolkata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400" dirty="0" smtClean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Best Teachers, </a:t>
            </a:r>
            <a:r>
              <a:rPr lang="en-AU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VI </a:t>
            </a:r>
            <a:r>
              <a:rPr lang="en-AU" sz="1000" dirty="0">
                <a:solidFill>
                  <a:srgbClr val="FF0000"/>
                </a:solidFill>
                <a:latin typeface="Oxygen" panose="02000503000000000000" pitchFamily="2" charset="0"/>
              </a:rPr>
              <a:t>to </a:t>
            </a:r>
            <a:r>
              <a:rPr lang="en-AU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XII, All Subjects, Boards</a:t>
            </a: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Australian management, Edtech App by </a:t>
            </a: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2024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Wonderful </a:t>
            </a: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location, AC, Smart Classrooms</a:t>
            </a:r>
            <a:endParaRPr lang="en-US" sz="1100" b="1" dirty="0"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sz="1000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</a:t>
            </a: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AI</a:t>
            </a:r>
            <a:endParaRPr lang="en-US" sz="1100" b="1" dirty="0" smtClean="0">
              <a:latin typeface="Oxygen" panose="020005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0805" y="4403407"/>
            <a:ext cx="7197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</a:t>
            </a:r>
            <a:r>
              <a:rPr lang="en-US" b="1" dirty="0" smtClean="0">
                <a:latin typeface="Oxygen" panose="02000503000000000000" pitchFamily="2" charset="0"/>
              </a:rPr>
              <a:t>#</a:t>
            </a:r>
          </a:p>
          <a:p>
            <a:pPr algn="ctr"/>
            <a:r>
              <a:rPr lang="en-US" b="1" dirty="0" smtClean="0">
                <a:latin typeface="Oxygen" panose="02000503000000000000" pitchFamily="2" charset="0"/>
              </a:rPr>
              <a:t>Best Teachers Best Facilities, Location</a:t>
            </a:r>
            <a:endParaRPr lang="en-US" b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7809"/>
            <a:ext cx="1442240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 smtClean="0">
                <a:latin typeface="Oxygen" panose="02000503000000000000" pitchFamily="2" charset="0"/>
              </a:rPr>
              <a:t>Justdial</a:t>
            </a:r>
            <a:r>
              <a:rPr lang="en-AU" sz="2793" b="1" u="sng" dirty="0" smtClean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86934" y="5706088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41968" y="1539389"/>
            <a:ext cx="2630389" cy="1054340"/>
            <a:chOff x="11775124" y="1517347"/>
            <a:chExt cx="3501041" cy="1054341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5124" y="1517347"/>
              <a:ext cx="2667859" cy="990599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101493" y="1663443"/>
              <a:ext cx="1722563" cy="70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96669" y="1750456"/>
              <a:ext cx="768269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9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95593" y="2067968"/>
              <a:ext cx="149095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F</a:t>
              </a:r>
              <a:r>
                <a:rPr lang="en-US" sz="10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406852" y="2340856"/>
              <a:ext cx="1869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35769" y="1648701"/>
            <a:ext cx="2216805" cy="737875"/>
            <a:chOff x="8434637" y="1648701"/>
            <a:chExt cx="2216805" cy="737875"/>
          </a:xfrm>
        </p:grpSpPr>
        <p:sp>
          <p:nvSpPr>
            <p:cNvPr id="12" name="Rounded Rectangle 11"/>
            <p:cNvSpPr/>
            <p:nvPr/>
          </p:nvSpPr>
          <p:spPr>
            <a:xfrm>
              <a:off x="8434637" y="1648701"/>
              <a:ext cx="2216805" cy="737875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Oxygen" panose="02000503000000000000" pitchFamily="2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91376" y="1700434"/>
              <a:ext cx="2146241" cy="651382"/>
              <a:chOff x="8490792" y="1670017"/>
              <a:chExt cx="2146241" cy="71652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055565" y="1670017"/>
                <a:ext cx="15747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0792" y="2124928"/>
                <a:ext cx="2146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715773" y="1732941"/>
                <a:ext cx="393415" cy="393415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400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889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11275975" y="1549555"/>
            <a:ext cx="216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3785" y="1768922"/>
            <a:ext cx="3380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VI </a:t>
            </a:r>
            <a:r>
              <a:rPr lang="en-AU" sz="1000" b="1" dirty="0">
                <a:solidFill>
                  <a:srgbClr val="FF0000"/>
                </a:solidFill>
                <a:latin typeface="Oxygen" panose="02000503000000000000" pitchFamily="2" charset="0"/>
              </a:rPr>
              <a:t>to </a:t>
            </a:r>
            <a:r>
              <a:rPr lang="en-AU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XII, All Subjects, All Boards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Best 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Teachers, 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Best 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L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ocation, Best Infrastructure</a:t>
            </a:r>
            <a:endParaRPr lang="en-US" sz="1100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Australian 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management, App releasing 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in 2023</a:t>
            </a:r>
            <a:endParaRPr lang="en-US" sz="1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94" y="3327621"/>
            <a:ext cx="2543182" cy="1171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60" y="3461708"/>
            <a:ext cx="7010400" cy="3228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2" y="1320873"/>
            <a:ext cx="2973094" cy="1369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32" y="1234836"/>
            <a:ext cx="3633222" cy="1673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47" y="3746919"/>
            <a:ext cx="7010400" cy="3228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87" y="3592730"/>
            <a:ext cx="7010400" cy="3228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61" y="3573046"/>
            <a:ext cx="7010400" cy="32289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866" y="3579986"/>
            <a:ext cx="7010400" cy="32289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1" y="3580816"/>
            <a:ext cx="7010400" cy="32289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54" y="3579986"/>
            <a:ext cx="7010400" cy="32289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4304128" y="3234809"/>
            <a:ext cx="579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AI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03328" y="1478621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Kolkata’s Largest Coaching Center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40476" y="-53987"/>
            <a:ext cx="7197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</a:t>
            </a:r>
            <a:r>
              <a:rPr lang="en-US" b="1" dirty="0" smtClean="0">
                <a:latin typeface="Oxygen" panose="02000503000000000000" pitchFamily="2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011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3076</TotalTime>
  <Words>186</Words>
  <Application>Microsoft Office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Microsoft account</cp:lastModifiedBy>
  <cp:revision>81</cp:revision>
  <dcterms:created xsi:type="dcterms:W3CDTF">2023-03-11T03:05:49Z</dcterms:created>
  <dcterms:modified xsi:type="dcterms:W3CDTF">2023-05-26T15:54:59Z</dcterms:modified>
</cp:coreProperties>
</file>