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0FB0D64-D8F7-4B5E-B956-0323943FC38B}">
  <a:tblStyle styleId="{80FB0D64-D8F7-4B5E-B956-0323943F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-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9525" y="-9524"/>
          <a:ext cx="9144000" cy="5143498"/>
        </p:xfrm>
        <a:graphic>
          <a:graphicData uri="http://schemas.openxmlformats.org/drawingml/2006/table">
            <a:tbl>
              <a:tblPr/>
              <a:tblGrid>
                <a:gridCol w="1420705"/>
                <a:gridCol w="2765130"/>
                <a:gridCol w="2774665"/>
                <a:gridCol w="2183500"/>
              </a:tblGrid>
              <a:tr h="37849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/>
                        </a:rPr>
                        <a:t>Story</a:t>
                      </a:r>
                      <a:endParaRPr lang="en-US" sz="9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/>
                        </a:rPr>
                        <a:t>Tasks</a:t>
                      </a:r>
                      <a:endParaRPr lang="en-US" sz="9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/>
                        </a:rPr>
                        <a:t>In Progress</a:t>
                      </a:r>
                      <a:endParaRPr lang="en-US" sz="9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/>
                        </a:rPr>
                        <a:t>Done</a:t>
                      </a:r>
                      <a:endParaRPr lang="en-US" sz="9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213265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 smtClean="0"/>
                        <a:t> </a:t>
                      </a:r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 smtClean="0"/>
                        <a:t> </a:t>
                      </a:r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3696"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4343">
                <a:tc>
                  <a:txBody>
                    <a:bodyPr/>
                    <a:lstStyle/>
                    <a:p>
                      <a:pPr fontAlgn="t"/>
                      <a:endParaRPr lang="en-US" sz="90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3696">
                <a:tc>
                  <a:txBody>
                    <a:bodyPr/>
                    <a:lstStyle/>
                    <a:p>
                      <a:pPr fontAlgn="t"/>
                      <a:endParaRPr lang="en-US" sz="90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90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900" dirty="0"/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/>
                        <a:t> </a:t>
                      </a:r>
                    </a:p>
                  </a:txBody>
                  <a:tcPr marL="63566" marR="63566" marT="63566" marB="63566"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738" y="557047"/>
            <a:ext cx="788276" cy="546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GCP K8s deploy Seed App CRUD service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5209" y="483478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 smtClean="0">
                <a:solidFill>
                  <a:schemeClr val="tx1"/>
                </a:solidFill>
              </a:rPr>
              <a:t>1. JPA DAL CRUD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59959" y="1014238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 smtClean="0">
                <a:solidFill>
                  <a:schemeClr val="tx1"/>
                </a:solidFill>
              </a:rPr>
              <a:t>2. JUNIT of JPA </a:t>
            </a:r>
            <a:r>
              <a:rPr lang="en-AU" sz="600" dirty="0" smtClean="0">
                <a:solidFill>
                  <a:schemeClr val="tx1"/>
                </a:solidFill>
              </a:rPr>
              <a:t>DAL CRUD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60514" y="487753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3. REST API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55264" y="1018513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4. Postman Testing of  </a:t>
            </a:r>
            <a:r>
              <a:rPr lang="en-US" sz="600" dirty="0" smtClean="0">
                <a:solidFill>
                  <a:schemeClr val="tx1"/>
                </a:solidFill>
              </a:rPr>
              <a:t>REST API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54834" y="482503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 smtClean="0">
                <a:solidFill>
                  <a:schemeClr val="tx1"/>
                </a:solidFill>
              </a:rPr>
              <a:t>5. Dockerize jar &amp; DB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54834" y="1034953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 smtClean="0">
                <a:solidFill>
                  <a:schemeClr val="tx1"/>
                </a:solidFill>
              </a:rPr>
              <a:t>6. K8s Deployment on GCP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21584" y="482503"/>
            <a:ext cx="574166" cy="4309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dirty="0" smtClean="0">
                <a:solidFill>
                  <a:schemeClr val="tx1"/>
                </a:solidFill>
              </a:rPr>
              <a:t>7. Postman test of deployed App</a:t>
            </a:r>
            <a:endParaRPr lang="en-US" sz="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55</Words>
  <PresentationFormat>On-screen Show (16:9)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 Light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Sydney</cp:lastModifiedBy>
  <cp:revision>6</cp:revision>
  <dcterms:modified xsi:type="dcterms:W3CDTF">2020-06-22T09:09:26Z</dcterms:modified>
</cp:coreProperties>
</file>