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9"/>
  </p:notesMasterIdLst>
  <p:sldIdLst>
    <p:sldId id="256" r:id="rId3"/>
    <p:sldId id="259" r:id="rId4"/>
    <p:sldId id="257" r:id="rId5"/>
    <p:sldId id="261" r:id="rId6"/>
    <p:sldId id="260" r:id="rId7"/>
    <p:sldId id="258" r:id="rId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15/10/2020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8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19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15/10/2020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0" y="1556792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6" y="260648"/>
            <a:ext cx="1776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>
                <a:solidFill>
                  <a:srgbClr val="0F0F7F"/>
                </a:solidFill>
              </a:rPr>
              <a:t>© Protected </a:t>
            </a:r>
            <a:r>
              <a:rPr lang="en-AU" dirty="0" err="1" smtClean="0">
                <a:solidFill>
                  <a:srgbClr val="0F0F7F"/>
                </a:solidFill>
              </a:rPr>
              <a:t>Anodiam</a:t>
            </a:r>
            <a:r>
              <a:rPr lang="en-AU" dirty="0" smtClean="0">
                <a:solidFill>
                  <a:srgbClr val="0F0F7F"/>
                </a:solidFill>
              </a:rPr>
              <a:t> 2020</a:t>
            </a:r>
            <a:endParaRPr lang="en-AU" dirty="0">
              <a:solidFill>
                <a:srgbClr val="0F0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2040" y="3208327"/>
            <a:ext cx="246734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of presentation:</a:t>
            </a:r>
            <a:endParaRPr lang="en-AU" sz="14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AU" sz="14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</a:t>
            </a:r>
            <a:endParaRPr lang="en-AU" sz="1400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and vision</a:t>
            </a:r>
          </a:p>
          <a:p>
            <a:pPr>
              <a:spcAft>
                <a:spcPts val="600"/>
              </a:spcAft>
            </a:pP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 </a:t>
            </a:r>
          </a:p>
          <a:p>
            <a:pPr>
              <a:spcAft>
                <a:spcPts val="600"/>
              </a:spcAft>
            </a:pPr>
            <a:endParaRPr lang="en-AU" sz="1400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1268760"/>
            <a:ext cx="5847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the </a:t>
            </a:r>
            <a:r>
              <a:rPr lang="en-A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A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orld of Learning</a:t>
            </a:r>
            <a:endParaRPr lang="en-AU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" y="2348422"/>
            <a:ext cx="9146381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</a:t>
            </a:fld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259631" y="1239143"/>
            <a:ext cx="7372531" cy="8463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company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AU" sz="8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an Australian entrepreneurial endeavour.</a:t>
            </a:r>
            <a:endParaRPr lang="en-AU" u="sng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2687141"/>
            <a:ext cx="7372531" cy="11541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and vision of the company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AU" sz="8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different world of learning together for everyone</a:t>
            </a:r>
          </a:p>
          <a:p>
            <a:pPr>
              <a:spcAft>
                <a:spcPts val="0"/>
              </a:spcAft>
            </a:pPr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beyond all barriers and boundaries.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000"/>
                    </a14:imgEffect>
                    <a14:imgEffect>
                      <a14:saturation sat="16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16" y="188640"/>
            <a:ext cx="2626800" cy="936104"/>
          </a:xfrm>
          <a:prstGeom prst="rect">
            <a:avLst/>
          </a:prstGeom>
          <a:noFill/>
          <a:ln>
            <a:noFill/>
          </a:ln>
          <a:effectLst>
            <a:outerShdw blurRad="1231900" dir="21540000" sx="182000" sy="182000" algn="ctr" rotWithShape="0">
              <a:srgbClr val="000000">
                <a:alpha val="0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7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" y="2348422"/>
            <a:ext cx="9146381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3</a:t>
            </a:fld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3534995" y="323364"/>
            <a:ext cx="1887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u="sng" dirty="0" smtClean="0">
                <a:solidFill>
                  <a:srgbClr val="0F0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AU" sz="2000" b="1" u="sng" dirty="0" smtClean="0">
                <a:solidFill>
                  <a:srgbClr val="0F0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AU" sz="2000" b="1" u="sng" dirty="0">
                <a:solidFill>
                  <a:srgbClr val="0F0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AU" sz="2000" b="1" u="sng" dirty="0" smtClean="0">
                <a:solidFill>
                  <a:srgbClr val="0F0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orks</a:t>
            </a:r>
            <a:r>
              <a:rPr lang="en-AU" sz="2000" b="1" u="sng" dirty="0" smtClean="0">
                <a:solidFill>
                  <a:srgbClr val="0F0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AU" sz="2000" b="1" u="sng" dirty="0">
              <a:solidFill>
                <a:srgbClr val="0F0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836712"/>
            <a:ext cx="792088" cy="13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51" y="2893040"/>
            <a:ext cx="919797" cy="13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275743" y="908262"/>
            <a:ext cx="1668965" cy="1008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1275744" y="1124744"/>
            <a:ext cx="166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Uploading videos , test papers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19" name="Picture 8" descr="C:\Users\Ananya\AppData\Local\Microsoft\Windows\INetCache\IE\OFANBTC2\teacher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00" y="2143304"/>
            <a:ext cx="1349820" cy="72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316590" y="3406917"/>
            <a:ext cx="1669144" cy="958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331640" y="3697287"/>
            <a:ext cx="1554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Grading/feedback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316769" y="2132398"/>
            <a:ext cx="1668965" cy="1008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316769" y="2348880"/>
            <a:ext cx="166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Answering queries as blogging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1033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685" y="389180"/>
            <a:ext cx="1523155" cy="159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303" y="2276872"/>
            <a:ext cx="1207537" cy="157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50990" y="1866310"/>
            <a:ext cx="174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Study any time</a:t>
            </a:r>
            <a:endParaRPr lang="en-A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380312" y="386104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Study anywhere</a:t>
            </a:r>
            <a:endParaRPr lang="en-A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236296" y="1866310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Study at your pace</a:t>
            </a:r>
            <a:endParaRPr lang="en-A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443701" y="3861048"/>
            <a:ext cx="1648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Ask queries in the blogging area</a:t>
            </a:r>
            <a:endParaRPr lang="en-AU" sz="1600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3995935" y="1189009"/>
            <a:ext cx="1303749" cy="439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95936" y="122811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 Rating </a:t>
            </a:r>
            <a:r>
              <a:rPr lang="en-AU" sz="1400" dirty="0" smtClean="0">
                <a:solidFill>
                  <a:schemeClr val="bg1"/>
                </a:solidFill>
              </a:rPr>
              <a:t>teachers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10800000">
            <a:off x="3996599" y="3996904"/>
            <a:ext cx="1303749" cy="439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3947496" y="4057327"/>
            <a:ext cx="2064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 Ongoing </a:t>
            </a:r>
            <a:r>
              <a:rPr lang="en-AU" sz="1400" dirty="0" smtClean="0">
                <a:solidFill>
                  <a:schemeClr val="bg1"/>
                </a:solidFill>
              </a:rPr>
              <a:t>process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91880" y="1988840"/>
            <a:ext cx="107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087" y="546279"/>
            <a:ext cx="1298444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954" y="2436129"/>
            <a:ext cx="2013542" cy="142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172" y="2060848"/>
            <a:ext cx="1226740" cy="13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732240" y="1460925"/>
            <a:ext cx="1008112" cy="41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" y="2348422"/>
            <a:ext cx="9146381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4</a:t>
            </a:fld>
            <a:endParaRPr lang="en-AU" dirty="0"/>
          </a:p>
        </p:txBody>
      </p:sp>
      <p:pic>
        <p:nvPicPr>
          <p:cNvPr id="13" name="Picture 2" descr="C:\Users\Ananya\AppData\Local\Microsoft\Windows\INetCache\IE\K9IJ94JL\teacher-never-stop-learning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185" y="640319"/>
            <a:ext cx="1744027" cy="192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87624" y="2118747"/>
            <a:ext cx="1296144" cy="51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084395" y="2118747"/>
            <a:ext cx="1296144" cy="51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588224" y="2118747"/>
            <a:ext cx="1296144" cy="51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Maths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21955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Biology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0420" y="2195572"/>
            <a:ext cx="104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Physics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67744" y="1412776"/>
            <a:ext cx="1008112" cy="41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2339752" y="14127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Class 9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2240" y="146092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Class 10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41490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41490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3300419" y="4149080"/>
            <a:ext cx="19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4403421" y="4149080"/>
            <a:ext cx="3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7740352" y="41490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6444208" y="41490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X</a:t>
            </a:r>
            <a:endParaRPr lang="en-AU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187624" y="2636912"/>
            <a:ext cx="43204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396149" y="2636912"/>
            <a:ext cx="23723" cy="1312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9" y="3861048"/>
            <a:ext cx="986259" cy="89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48829">
            <a:off x="1834590" y="3745103"/>
            <a:ext cx="969185" cy="99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 flipH="1" flipV="1">
            <a:off x="1907704" y="2636912"/>
            <a:ext cx="360040" cy="115212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74809" y="3808309"/>
            <a:ext cx="979159" cy="9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Straight Arrow Connector 47"/>
          <p:cNvCxnSpPr/>
          <p:nvPr/>
        </p:nvCxnSpPr>
        <p:spPr>
          <a:xfrm flipH="1" flipV="1">
            <a:off x="2483768" y="2636912"/>
            <a:ext cx="583320" cy="1312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30526" y="3789699"/>
            <a:ext cx="1017340" cy="87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8076">
            <a:off x="5884053" y="3808639"/>
            <a:ext cx="1149761" cy="106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Arrow Connector 54"/>
          <p:cNvCxnSpPr/>
          <p:nvPr/>
        </p:nvCxnSpPr>
        <p:spPr>
          <a:xfrm flipV="1">
            <a:off x="6588224" y="2636912"/>
            <a:ext cx="144016" cy="1292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18052" y="3806262"/>
            <a:ext cx="1026356" cy="94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 flipH="1" flipV="1">
            <a:off x="7596336" y="2636912"/>
            <a:ext cx="28803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139953" y="2636912"/>
            <a:ext cx="40832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522331" y="2636914"/>
            <a:ext cx="753525" cy="122413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91880" y="5301208"/>
            <a:ext cx="26642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/>
          <p:cNvSpPr txBox="1"/>
          <p:nvPr/>
        </p:nvSpPr>
        <p:spPr>
          <a:xfrm>
            <a:off x="3347864" y="5219908"/>
            <a:ext cx="2952328" cy="523220"/>
          </a:xfrm>
          <a:prstGeom prst="rect">
            <a:avLst/>
          </a:prstGeom>
          <a:solidFill>
            <a:srgbClr val="00206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>
                <a:solidFill>
                  <a:schemeClr val="bg1"/>
                </a:solidFill>
              </a:rPr>
              <a:t>Win </a:t>
            </a:r>
            <a:r>
              <a:rPr lang="en-AU" sz="2800" b="1" dirty="0" err="1">
                <a:solidFill>
                  <a:schemeClr val="bg1"/>
                </a:solidFill>
              </a:rPr>
              <a:t>W</a:t>
            </a:r>
            <a:r>
              <a:rPr lang="en-AU" sz="2800" b="1" dirty="0" err="1" smtClean="0">
                <a:solidFill>
                  <a:schemeClr val="bg1"/>
                </a:solidFill>
              </a:rPr>
              <a:t>in</a:t>
            </a:r>
            <a:r>
              <a:rPr lang="en-AU" sz="2800" b="1" dirty="0" smtClean="0">
                <a:solidFill>
                  <a:schemeClr val="bg1"/>
                </a:solidFill>
              </a:rPr>
              <a:t> Situation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34995" y="323364"/>
            <a:ext cx="3095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u="sng" dirty="0" smtClean="0">
                <a:solidFill>
                  <a:srgbClr val="0F0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AU" sz="2000" b="1" u="sng" dirty="0">
                <a:solidFill>
                  <a:srgbClr val="0F0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sz="2000" b="1" u="sng" dirty="0" smtClean="0">
                <a:solidFill>
                  <a:srgbClr val="0F0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AU" sz="2000" b="1" u="sng" dirty="0">
                <a:solidFill>
                  <a:srgbClr val="0F0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AU" sz="2000" b="1" u="sng" dirty="0" smtClean="0">
                <a:solidFill>
                  <a:srgbClr val="0F0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orks (Contd.) :</a:t>
            </a:r>
            <a:endParaRPr lang="en-AU" sz="2000" b="1" u="sng" dirty="0">
              <a:solidFill>
                <a:srgbClr val="0F0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" y="2348422"/>
            <a:ext cx="9146381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5</a:t>
            </a:fld>
            <a:endParaRPr lang="en-A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brightnessContrast contras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0648"/>
            <a:ext cx="4067944" cy="408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88024" y="965627"/>
            <a:ext cx="46440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!"/>
            </a:pPr>
            <a:r>
              <a:rPr lang="en-AU" sz="2400" b="1" dirty="0" smtClean="0">
                <a:solidFill>
                  <a:srgbClr val="2F2FAF"/>
                </a:solidFill>
              </a:rPr>
              <a:t>Ongoing </a:t>
            </a:r>
            <a:r>
              <a:rPr lang="en-AU" sz="2400" b="1" dirty="0">
                <a:solidFill>
                  <a:srgbClr val="2F2FAF"/>
                </a:solidFill>
              </a:rPr>
              <a:t>income opportunity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!"/>
            </a:pPr>
            <a:r>
              <a:rPr lang="en-AU" sz="2400" b="1" dirty="0" smtClean="0">
                <a:solidFill>
                  <a:srgbClr val="2F2FAF"/>
                </a:solidFill>
              </a:rPr>
              <a:t>Money and time freedom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!"/>
            </a:pPr>
            <a:r>
              <a:rPr lang="en-AU" sz="2400" b="1" dirty="0" smtClean="0">
                <a:solidFill>
                  <a:srgbClr val="2F2FAF"/>
                </a:solidFill>
              </a:rPr>
              <a:t>No </a:t>
            </a:r>
            <a:r>
              <a:rPr lang="en-AU" sz="2400" b="1" dirty="0">
                <a:solidFill>
                  <a:srgbClr val="2F2FAF"/>
                </a:solidFill>
              </a:rPr>
              <a:t>repetitive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!"/>
            </a:pPr>
            <a:r>
              <a:rPr lang="en-AU" sz="2400" b="1" dirty="0">
                <a:solidFill>
                  <a:srgbClr val="2F2FAF"/>
                </a:solidFill>
              </a:rPr>
              <a:t>One time upload </a:t>
            </a:r>
            <a:endParaRPr lang="en-AU" sz="2400" b="1" dirty="0" smtClean="0">
              <a:solidFill>
                <a:srgbClr val="2F2FAF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!"/>
            </a:pPr>
            <a:r>
              <a:rPr lang="en-AU" sz="2400" b="1" dirty="0" smtClean="0">
                <a:solidFill>
                  <a:srgbClr val="2F2FAF"/>
                </a:solidFill>
              </a:rPr>
              <a:t>Job </a:t>
            </a:r>
            <a:r>
              <a:rPr lang="en-AU" sz="2400" b="1" dirty="0">
                <a:solidFill>
                  <a:srgbClr val="2F2FAF"/>
                </a:solidFill>
              </a:rPr>
              <a:t>satisfaction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" y="1196752"/>
            <a:ext cx="42291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4296" y="332656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000" b="1" u="sng" dirty="0">
                <a:solidFill>
                  <a:srgbClr val="0F0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Benefits for the </a:t>
            </a:r>
            <a:r>
              <a:rPr lang="en-AU" sz="2000" b="1" u="sng" dirty="0" smtClean="0">
                <a:solidFill>
                  <a:srgbClr val="0F0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en-AU" sz="2000" b="1" u="sng" dirty="0">
                <a:solidFill>
                  <a:srgbClr val="0F0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AU" b="1" u="sng" dirty="0">
              <a:solidFill>
                <a:srgbClr val="0F0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2775</TotalTime>
  <Words>158</Words>
  <Application>Microsoft Office PowerPoint</Application>
  <PresentationFormat>On-screen Show (4:3)</PresentationFormat>
  <Paragraphs>52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AnodiamPresentationTemplate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48</cp:revision>
  <dcterms:created xsi:type="dcterms:W3CDTF">2020-10-08T12:19:25Z</dcterms:created>
  <dcterms:modified xsi:type="dcterms:W3CDTF">2020-10-15T09:59:12Z</dcterms:modified>
</cp:coreProperties>
</file>