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8" r:id="rId5"/>
    <p:sldId id="267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5FF"/>
    <a:srgbClr val="BE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9" y="5424516"/>
            <a:ext cx="389703" cy="389318"/>
          </a:xfrm>
          <a:prstGeom prst="rect">
            <a:avLst/>
          </a:prstGeom>
          <a:ln>
            <a:solidFill>
              <a:srgbClr val="BEFFFF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6426" y="4894173"/>
            <a:ext cx="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518571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8251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296123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02385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30497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referrer’s email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55175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753109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284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29999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747184" y="4088442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76" name="Rectangle 75"/>
          <p:cNvSpPr/>
          <p:nvPr/>
        </p:nvSpPr>
        <p:spPr>
          <a:xfrm>
            <a:off x="1533192" y="412736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421196" y="4018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9042" y="289278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03" y="590549"/>
            <a:ext cx="28575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3829048" y="590548"/>
            <a:ext cx="2877553" cy="1876426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E0F5FF"/>
              </a:gs>
              <a:gs pos="100000">
                <a:schemeClr val="bg1"/>
              </a:gs>
              <a:gs pos="31000">
                <a:srgbClr val="E0F5FF"/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923244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88718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284180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764951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760713"/>
            <a:ext cx="3013728" cy="522018"/>
            <a:chOff x="1495775" y="1483350"/>
            <a:chExt cx="3013728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676950" y="1538511"/>
              <a:ext cx="1832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</a:t>
              </a:r>
              <a:r>
                <a:rPr lang="en-AU" sz="1000" dirty="0"/>
                <a:t>r</a:t>
              </a:r>
              <a:r>
                <a:rPr lang="en-AU" sz="1000" dirty="0" smtClean="0"/>
                <a:t>eferrer’s email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33409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612056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247254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0252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494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263117" y="4449054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63" name="Rectangle 62"/>
          <p:cNvSpPr/>
          <p:nvPr/>
        </p:nvSpPr>
        <p:spPr>
          <a:xfrm>
            <a:off x="5049125" y="4487975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937129" y="4379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16020</TotalTime>
  <Words>1909</Words>
  <Application>Microsoft Office PowerPoint</Application>
  <PresentationFormat>Widescreen</PresentationFormat>
  <Paragraphs>746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155</cp:revision>
  <dcterms:created xsi:type="dcterms:W3CDTF">2022-07-08T02:33:24Z</dcterms:created>
  <dcterms:modified xsi:type="dcterms:W3CDTF">2022-08-15T08:20:21Z</dcterms:modified>
</cp:coreProperties>
</file>