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52"/>
    <a:srgbClr val="FF8C52"/>
    <a:srgbClr val="F57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Back Side</a:t>
            </a: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CEO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sz="1400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321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6370" y="33713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Manager In Charge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0551" y="2336130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Shantanu Ghosh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Manager - In Charge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anodiam.sg@gmail.com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+91 91636 85448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7042" y="4840409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8DBF44-8A81-464F-91B6-463A45F8BF41}"/>
              </a:ext>
            </a:extLst>
          </p:cNvPr>
          <p:cNvSpPr/>
          <p:nvPr/>
        </p:nvSpPr>
        <p:spPr>
          <a:xfrm rot="8100000">
            <a:off x="6202742" y="4123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D320746-3B0E-4A36-A31F-5357A6F7439B}"/>
              </a:ext>
            </a:extLst>
          </p:cNvPr>
          <p:cNvSpPr/>
          <p:nvPr/>
        </p:nvSpPr>
        <p:spPr>
          <a:xfrm>
            <a:off x="6205943" y="3362783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A070A60-374A-4020-9451-4141E4C49589}"/>
              </a:ext>
            </a:extLst>
          </p:cNvPr>
          <p:cNvSpPr/>
          <p:nvPr/>
        </p:nvSpPr>
        <p:spPr>
          <a:xfrm rot="10800000">
            <a:off x="6219337" y="3484635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96875-2D95-4FDE-BA36-233142466632}"/>
              </a:ext>
            </a:extLst>
          </p:cNvPr>
          <p:cNvSpPr txBox="1"/>
          <p:nvPr/>
        </p:nvSpPr>
        <p:spPr>
          <a:xfrm>
            <a:off x="6158752" y="3341032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81DDE2-A530-408C-B10A-C49F449B30EF}"/>
              </a:ext>
            </a:extLst>
          </p:cNvPr>
          <p:cNvSpPr/>
          <p:nvPr/>
        </p:nvSpPr>
        <p:spPr>
          <a:xfrm>
            <a:off x="6205943" y="3487923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B4A0D7-3AAD-4D23-A500-5D944432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28182"/>
            <a:ext cx="313738" cy="3104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974666-3935-4C44-BA93-73216A10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40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4CA8-AA84-4ED6-8214-8CFD09AA362C}"/>
              </a:ext>
            </a:extLst>
          </p:cNvPr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C70E0D-190E-42A7-B439-CD1217E3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D1E94CE-A919-432C-BD3C-6BF3964B7A0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6150551" y="2326605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Debasish Nath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C.I.O.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417042" y="4830884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202742" y="4113762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205943" y="335325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219337" y="347511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6158752" y="333150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205943" y="347839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1865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31081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166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52</cp:revision>
  <dcterms:created xsi:type="dcterms:W3CDTF">2023-03-11T03:05:49Z</dcterms:created>
  <dcterms:modified xsi:type="dcterms:W3CDTF">2023-05-13T19:08:50Z</dcterms:modified>
</cp:coreProperties>
</file>