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76" r:id="rId10"/>
    <p:sldId id="265" r:id="rId11"/>
    <p:sldId id="273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>
        <p:scale>
          <a:sx n="100" d="100"/>
          <a:sy n="100" d="100"/>
        </p:scale>
        <p:origin x="666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8760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784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62075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7452" y="332656"/>
            <a:ext cx="511172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}/createcourse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99" y="1484784"/>
            <a:ext cx="4839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224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119</cp:revision>
  <dcterms:created xsi:type="dcterms:W3CDTF">2020-08-10T22:46:31Z</dcterms:created>
  <dcterms:modified xsi:type="dcterms:W3CDTF">2020-11-17T06:33:10Z</dcterms:modified>
</cp:coreProperties>
</file>