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>
        <p:scale>
          <a:sx n="100" d="100"/>
          <a:sy n="100" d="100"/>
        </p:scale>
        <p:origin x="-666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6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Functional%20requirements/FunctionalSpecs.xlsx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../Functional%20requirements/FunctionalSpecs.xlsx" TargetMode="External"/><Relationship Id="rId4" Type="http://schemas.openxmlformats.org/officeDocument/2006/relationships/hyperlink" Target="../Functional%20require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333" y="980728"/>
            <a:ext cx="3363934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Anodiam: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988840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64671"/>
              </p:ext>
            </p:extLst>
          </p:nvPr>
        </p:nvGraphicFramePr>
        <p:xfrm>
          <a:off x="1600200" y="3063716"/>
          <a:ext cx="5943600" cy="168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05/08/2020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version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latin typeface="Cooper Black" panose="0208090404030B0204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468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84202" y="620688"/>
            <a:ext cx="1224136" cy="327037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656692"/>
            <a:ext cx="1080120" cy="252028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8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6336196" y="-17083"/>
            <a:ext cx="165618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#0f0f7f, 40px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9818" y="3095848"/>
            <a:ext cx="2049485" cy="810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#6f6fef-67%</a:t>
            </a:r>
          </a:p>
          <a:p>
            <a:r>
              <a:rPr lang="en-AU" sz="1600" dirty="0">
                <a:solidFill>
                  <a:schemeClr val="bg1"/>
                </a:solidFill>
              </a:rPr>
              <a:t>#fff-100%, 100 Px,</a:t>
            </a:r>
          </a:p>
          <a:p>
            <a:r>
              <a:rPr lang="en-AU" sz="1600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820889"/>
            <a:ext cx="2232248" cy="1085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Logo Reverse colour right aligned. 15 Px gape from the left wall</a:t>
            </a:r>
            <a:endParaRPr lang="en-AU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99592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5130" y="1700808"/>
            <a:ext cx="1346550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 cooper black, 36, #</a:t>
            </a:r>
            <a:r>
              <a:rPr lang="en-AU" sz="1600" dirty="0" err="1" smtClean="0"/>
              <a:t>fff</a:t>
            </a:r>
            <a:endParaRPr lang="en-AU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39752" y="764704"/>
            <a:ext cx="648072" cy="19073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339752" y="436358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75856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47764" y="1700808"/>
            <a:ext cx="165618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200 px horizontal, 40 px vertical, 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89169" y="852548"/>
            <a:ext cx="0" cy="8482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5976" y="1700808"/>
            <a:ext cx="1512168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16, #</a:t>
            </a:r>
            <a:r>
              <a:rPr lang="en-AU" sz="1600" dirty="0" err="1" smtClean="0">
                <a:solidFill>
                  <a:schemeClr val="bg1"/>
                </a:solidFill>
              </a:rPr>
              <a:t>afafff</a:t>
            </a:r>
            <a:r>
              <a:rPr lang="en-AU" sz="1600" dirty="0" smtClean="0">
                <a:solidFill>
                  <a:schemeClr val="bg1"/>
                </a:solidFill>
              </a:rPr>
              <a:t>, Middle alignment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6596270" y="947725"/>
            <a:ext cx="0" cy="75308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84168" y="1700808"/>
            <a:ext cx="1124170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</a:t>
            </a:r>
            <a:r>
              <a:rPr lang="en-AU" sz="1600" dirty="0" smtClean="0">
                <a:solidFill>
                  <a:schemeClr val="bg1"/>
                </a:solidFill>
              </a:rPr>
              <a:t>, 18, B, 0f0f7f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11" idx="2"/>
          </p:cNvCxnSpPr>
          <p:nvPr/>
        </p:nvCxnSpPr>
        <p:spPr>
          <a:xfrm flipV="1">
            <a:off x="8064388" y="908720"/>
            <a:ext cx="0" cy="7920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524328" y="1700808"/>
            <a:ext cx="115212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Arial, 18, B, 0f0f7f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84168" y="5733256"/>
            <a:ext cx="0" cy="9667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08104" y="5229200"/>
            <a:ext cx="1185389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r>
              <a:rPr lang="en-AU" sz="1600" dirty="0" smtClean="0">
                <a:solidFill>
                  <a:schemeClr val="bg1"/>
                </a:solidFill>
              </a:rPr>
              <a:t>, 14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0375" y="6395260"/>
            <a:ext cx="1044116" cy="462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35 %, #0f0f7f</a:t>
            </a:r>
            <a:endParaRPr lang="en-AU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267744" y="852548"/>
            <a:ext cx="0" cy="569620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82729" y="4437112"/>
            <a:ext cx="1410189" cy="57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#6f6fef, 98%, 47%, #</a:t>
            </a:r>
            <a:r>
              <a:rPr lang="en-AU" sz="1600" dirty="0" err="1"/>
              <a:t>fff</a:t>
            </a:r>
            <a:r>
              <a:rPr lang="en-AU" sz="1600" dirty="0"/>
              <a:t> 1%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68144" y="7937"/>
            <a:ext cx="0" cy="25314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892480" y="947725"/>
            <a:ext cx="0" cy="21212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7975" y="6548750"/>
            <a:ext cx="0" cy="30925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55575" y="872716"/>
            <a:ext cx="1" cy="19481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</p:cNvCxnSpPr>
          <p:nvPr/>
        </p:nvCxnSpPr>
        <p:spPr>
          <a:xfrm flipV="1">
            <a:off x="5508104" y="764704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508104" y="410662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099818" y="782277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380109" y="784206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164288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460432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2161" y="5804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7261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              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" y="4315203"/>
            <a:ext cx="9132887" cy="199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61" y="1484784"/>
            <a:ext cx="6576616" cy="262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8172400" y="1269189"/>
            <a:ext cx="0" cy="2840821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72400" y="1700808"/>
            <a:ext cx="988769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Carousel with notes will display one by one within 4 sec</a:t>
            </a:r>
            <a:endParaRPr lang="en-AU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520" y="4315202"/>
            <a:ext cx="0" cy="218122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5130" y="5384082"/>
            <a:ext cx="1049341" cy="1090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Carousel will display 3 featured courses  at a time </a:t>
            </a:r>
            <a:endParaRPr lang="en-AU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4110010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7984" y="4110010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0" y="2060848"/>
            <a:ext cx="1300861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169" y="2204864"/>
            <a:ext cx="1170455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50 px</a:t>
            </a:r>
            <a:endParaRPr lang="en-AU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5856" y="1269189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47864" y="1269189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2472" y="6237312"/>
            <a:ext cx="0" cy="25911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80384" y="6320152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91231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30299" y="-1"/>
            <a:ext cx="9191468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-30299" y="908720"/>
            <a:ext cx="9191468" cy="5949280"/>
          </a:xfrm>
          <a:prstGeom prst="rect">
            <a:avLst/>
          </a:prstGeom>
          <a:solidFill>
            <a:srgbClr val="DF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264090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4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3" y="332656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0392" y="1016732"/>
            <a:ext cx="864096" cy="468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#</a:t>
            </a:r>
            <a:r>
              <a:rPr lang="en-AU" sz="1600" dirty="0" err="1" smtClean="0"/>
              <a:t>dfdfff</a:t>
            </a:r>
            <a:r>
              <a:rPr lang="en-AU" sz="1600" dirty="0" smtClean="0"/>
              <a:t>, 400 px</a:t>
            </a:r>
            <a:endParaRPr lang="en-AU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64488" y="908720"/>
            <a:ext cx="0" cy="594928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5981" y="1052736"/>
            <a:ext cx="1389755" cy="432048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5735" y="1052736"/>
            <a:ext cx="1389755" cy="432048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rgbClr val="6F6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1600" b="1" dirty="0">
              <a:solidFill>
                <a:srgbClr val="6F6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484784"/>
            <a:ext cx="1043608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43608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43608" y="1052736"/>
            <a:ext cx="1008112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1720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1720" y="1484784"/>
            <a:ext cx="7109449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700808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en-A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btton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if you are the guardian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Name 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5696" y="220486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uble Bracket 17"/>
          <p:cNvSpPr/>
          <p:nvPr/>
        </p:nvSpPr>
        <p:spPr>
          <a:xfrm>
            <a:off x="4427985" y="2276872"/>
            <a:ext cx="4248471" cy="266546"/>
          </a:xfrm>
          <a:prstGeom prst="bracketPair">
            <a:avLst/>
          </a:prstGeom>
          <a:ln>
            <a:solidFill>
              <a:srgbClr val="DFD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 smtClean="0">
                <a:solidFill>
                  <a:schemeClr val="tx2"/>
                </a:solidFill>
              </a:rPr>
              <a:t>User name should contain an Upper case and a special character </a:t>
            </a:r>
            <a:endParaRPr lang="en-AU" sz="1200" i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510" y="2617915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3" name="Rectangle 32"/>
          <p:cNvSpPr/>
          <p:nvPr/>
        </p:nvSpPr>
        <p:spPr>
          <a:xfrm>
            <a:off x="1835696" y="2648693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Double Bracket 33"/>
          <p:cNvSpPr/>
          <p:nvPr/>
        </p:nvSpPr>
        <p:spPr>
          <a:xfrm>
            <a:off x="4427985" y="2658398"/>
            <a:ext cx="2520279" cy="266546"/>
          </a:xfrm>
          <a:prstGeom prst="bracketPair">
            <a:avLst/>
          </a:prstGeom>
          <a:ln>
            <a:solidFill>
              <a:srgbClr val="DFD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>
                <a:solidFill>
                  <a:schemeClr val="tx2"/>
                </a:solidFill>
              </a:rPr>
              <a:t>Password should  be 5-15 character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9510" y="3059668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6" name="Rectangle 35"/>
          <p:cNvSpPr/>
          <p:nvPr/>
        </p:nvSpPr>
        <p:spPr>
          <a:xfrm>
            <a:off x="1835696" y="3090446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314485" y="3569558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AU" sz="1400" dirty="0"/>
          </a:p>
        </p:txBody>
      </p:sp>
      <p:sp>
        <p:nvSpPr>
          <p:cNvPr id="39" name="Rectangle 38"/>
          <p:cNvSpPr/>
          <p:nvPr/>
        </p:nvSpPr>
        <p:spPr>
          <a:xfrm>
            <a:off x="1835696" y="352249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328481" y="4029735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Confirm Email ID</a:t>
            </a:r>
            <a:endParaRPr lang="en-AU" sz="1400" dirty="0"/>
          </a:p>
        </p:txBody>
      </p:sp>
      <p:sp>
        <p:nvSpPr>
          <p:cNvPr id="42" name="Rectangle 41"/>
          <p:cNvSpPr/>
          <p:nvPr/>
        </p:nvSpPr>
        <p:spPr>
          <a:xfrm>
            <a:off x="1835696" y="3954542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5" y="5177940"/>
            <a:ext cx="2181225" cy="156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7067315" y="6165304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rgbClr val="0F0F7F"/>
                </a:solidFill>
                <a:latin typeface="Cooper Black" panose="0208090404030B020404" pitchFamily="18" charset="0"/>
              </a:rPr>
              <a:t>Submit</a:t>
            </a:r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6" name="Rounded Rectangle 45"/>
          <p:cNvSpPr/>
          <p:nvPr/>
        </p:nvSpPr>
        <p:spPr>
          <a:xfrm>
            <a:off x="5112060" y="6186775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err="1" smtClean="0">
                <a:solidFill>
                  <a:srgbClr val="0F0F7F"/>
                </a:solidFill>
                <a:latin typeface="Cooper Black" panose="0208090404030B020404" pitchFamily="18" charset="0"/>
              </a:rPr>
              <a:t>Cancel</a:t>
            </a:r>
            <a:r>
              <a:rPr lang="en-AU" dirty="0" err="1" smtClean="0"/>
              <a:t>t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6408204" y="1665897"/>
            <a:ext cx="1044116" cy="610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#0f0f7f</a:t>
            </a:r>
            <a:endParaRPr lang="en-AU" sz="1600" dirty="0"/>
          </a:p>
        </p:txBody>
      </p:sp>
      <p:sp>
        <p:nvSpPr>
          <p:cNvPr id="44" name="Rectangle 43"/>
          <p:cNvSpPr/>
          <p:nvPr/>
        </p:nvSpPr>
        <p:spPr>
          <a:xfrm>
            <a:off x="4860033" y="309044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alert if mismatched</a:t>
            </a:r>
            <a:endParaRPr lang="en-AU" sz="1600" dirty="0"/>
          </a:p>
        </p:txBody>
      </p:sp>
      <p:cxnSp>
        <p:nvCxnSpPr>
          <p:cNvPr id="52" name="Straight Arrow Connector 51"/>
          <p:cNvCxnSpPr>
            <a:stCxn id="36" idx="3"/>
          </p:cNvCxnSpPr>
          <p:nvPr/>
        </p:nvCxnSpPr>
        <p:spPr>
          <a:xfrm>
            <a:off x="4311551" y="3259723"/>
            <a:ext cx="54848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400091" y="357301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Validate with “@”</a:t>
            </a:r>
            <a:endParaRPr lang="en-AU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283968" y="3717033"/>
            <a:ext cx="1044115" cy="641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11551" y="4260758"/>
            <a:ext cx="1044115" cy="641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405223" y="4077072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</a:t>
            </a:r>
            <a:r>
              <a:rPr lang="en-AU" sz="1600" dirty="0" err="1" smtClean="0"/>
              <a:t>alart</a:t>
            </a:r>
            <a:r>
              <a:rPr lang="en-AU" sz="1600" dirty="0" smtClean="0"/>
              <a:t> if mismatched</a:t>
            </a:r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81" y="1713521"/>
            <a:ext cx="7143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781160" y="4970804"/>
            <a:ext cx="1368152" cy="988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Arial,14, #0f0f7f (All other </a:t>
            </a:r>
            <a:r>
              <a:rPr lang="en-AU" sz="1600" dirty="0" err="1" smtClean="0"/>
              <a:t>lebels</a:t>
            </a:r>
            <a:r>
              <a:rPr lang="en-AU" sz="1600" dirty="0" smtClean="0"/>
              <a:t> will be same )</a:t>
            </a:r>
            <a:endParaRPr lang="en-A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22" y="1713521"/>
            <a:ext cx="666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835696" y="4410758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323528" y="4450295"/>
            <a:ext cx="13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No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1090025" y="2784972"/>
            <a:ext cx="2596663" cy="1774999"/>
          </a:xfrm>
          <a:prstGeom prst="bentConnector3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3848" y="1268760"/>
            <a:ext cx="792087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95936" y="908720"/>
            <a:ext cx="1610821" cy="468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B, #6f6fef </a:t>
            </a:r>
            <a:endParaRPr lang="en-AU" sz="1600" dirty="0"/>
          </a:p>
        </p:txBody>
      </p:sp>
      <p:cxnSp>
        <p:nvCxnSpPr>
          <p:cNvPr id="50" name="Elbow Connector 49"/>
          <p:cNvCxnSpPr/>
          <p:nvPr/>
        </p:nvCxnSpPr>
        <p:spPr>
          <a:xfrm>
            <a:off x="4149312" y="1971384"/>
            <a:ext cx="2258892" cy="233480"/>
          </a:xfrm>
          <a:prstGeom prst="bentConnector3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40352" y="5733256"/>
            <a:ext cx="0" cy="432048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30262" y="5301209"/>
            <a:ext cx="160217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Cooper black, 20, B, #0f0f7f</a:t>
            </a:r>
            <a:endParaRPr lang="en-AU" sz="1600" dirty="0"/>
          </a:p>
        </p:txBody>
      </p:sp>
      <p:sp>
        <p:nvSpPr>
          <p:cNvPr id="57" name="Rectangle 56"/>
          <p:cNvSpPr/>
          <p:nvPr/>
        </p:nvSpPr>
        <p:spPr>
          <a:xfrm>
            <a:off x="0" y="965114"/>
            <a:ext cx="989388" cy="4269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bg1"/>
                </a:solidFill>
              </a:rPr>
              <a:t>#</a:t>
            </a:r>
            <a:r>
              <a:rPr lang="en-AU" sz="1200" dirty="0" err="1" smtClean="0">
                <a:solidFill>
                  <a:schemeClr val="bg1"/>
                </a:solidFill>
              </a:rPr>
              <a:t>fff</a:t>
            </a:r>
            <a:r>
              <a:rPr lang="en-AU" sz="1200" dirty="0" smtClean="0">
                <a:solidFill>
                  <a:schemeClr val="bg1"/>
                </a:solidFill>
              </a:rPr>
              <a:t> when Active, 60 px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989388" y="1268760"/>
            <a:ext cx="126228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465237" y="1484783"/>
            <a:ext cx="2942968" cy="22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Radio button is Green when Active </a:t>
            </a:r>
            <a:endParaRPr lang="en-AU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388424" y="2410145"/>
            <a:ext cx="0" cy="24825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985417" y="2658398"/>
            <a:ext cx="918102" cy="770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Calibri, 12, I, #2f2faf</a:t>
            </a:r>
            <a:endParaRPr lang="en-AU" sz="16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591470" y="6597352"/>
            <a:ext cx="612378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27059" y="6381328"/>
            <a:ext cx="1080120" cy="413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Captcha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361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-1"/>
            <a:ext cx="9180512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3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913864"/>
            <a:ext cx="9180513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995936" y="1700808"/>
            <a:ext cx="1368152" cy="360040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rgbClr val="6F6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2400" b="1" dirty="0">
              <a:solidFill>
                <a:srgbClr val="6F6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24423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 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1960" y="2420888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195736" y="33569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11960" y="3347700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11960" y="4283804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2267744" y="44278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2368" y="5589240"/>
            <a:ext cx="1368152" cy="360040"/>
          </a:xfrm>
          <a:prstGeom prst="rect">
            <a:avLst/>
          </a:prstGeom>
          <a:solidFill>
            <a:srgbClr val="6F6FEF"/>
          </a:solidFill>
          <a:ln>
            <a:solidFill>
              <a:srgbClr val="2F2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76269" y="1880828"/>
            <a:ext cx="1295931" cy="1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2200" y="1196752"/>
            <a:ext cx="129614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B, 24, #6f6fef , #</a:t>
            </a:r>
            <a:r>
              <a:rPr lang="en-AU" sz="1600" dirty="0" err="1" smtClean="0"/>
              <a:t>fff</a:t>
            </a:r>
            <a:r>
              <a:rPr lang="en-AU" sz="1600" dirty="0" smtClean="0"/>
              <a:t> with mouse rollover</a:t>
            </a:r>
            <a:endParaRPr lang="en-A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28213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1894" y="3430119"/>
            <a:ext cx="1152128" cy="127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18, B, #0f0f7f applies for all the </a:t>
            </a:r>
            <a:r>
              <a:rPr lang="en-AU" sz="1600" dirty="0" err="1" smtClean="0"/>
              <a:t>lebels</a:t>
            </a:r>
            <a:endParaRPr lang="en-AU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00520" y="5769260"/>
            <a:ext cx="755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56176" y="5445224"/>
            <a:ext cx="2700300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Button fill #6f6fef, button border # 0f0f7f, Arial, 18, B, #0f0f7f (#</a:t>
            </a:r>
            <a:r>
              <a:rPr lang="en-AU" sz="1600" dirty="0" err="1" smtClean="0"/>
              <a:t>fff</a:t>
            </a:r>
            <a:r>
              <a:rPr lang="en-AU" sz="1600" dirty="0" smtClean="0"/>
              <a:t> when active)</a:t>
            </a:r>
            <a:endParaRPr lang="en-AU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16416" y="591351"/>
            <a:ext cx="0" cy="60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6376" y="1196752"/>
            <a:ext cx="1187624" cy="1430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B, #0f0f7f, (#</a:t>
            </a:r>
            <a:r>
              <a:rPr lang="en-AU" sz="1600" dirty="0" err="1" smtClean="0"/>
              <a:t>fff</a:t>
            </a:r>
            <a:r>
              <a:rPr lang="en-AU" sz="1600" dirty="0" smtClean="0"/>
              <a:t> with mouse rollover)</a:t>
            </a:r>
            <a:endParaRPr lang="en-AU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" y="2605554"/>
            <a:ext cx="2123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20272" y="3576149"/>
            <a:ext cx="2123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1894" y="2722328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px </a:t>
            </a:r>
            <a:endParaRPr lang="en-AU" dirty="0"/>
          </a:p>
        </p:txBody>
      </p:sp>
      <p:sp>
        <p:nvSpPr>
          <p:cNvPr id="42" name="Rectangle 41"/>
          <p:cNvSpPr/>
          <p:nvPr/>
        </p:nvSpPr>
        <p:spPr>
          <a:xfrm>
            <a:off x="7668344" y="3717032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px </a:t>
            </a:r>
            <a:endParaRPr lang="en-AU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5949280"/>
            <a:ext cx="0" cy="4988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80012" y="6102588"/>
            <a:ext cx="776227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15 </a:t>
            </a:r>
            <a:r>
              <a:rPr lang="en-AU" dirty="0" smtClean="0"/>
              <a:t>px 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08004" y="864096"/>
            <a:ext cx="0" cy="908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299" y="5769260"/>
            <a:ext cx="39316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94233" y="5886564"/>
            <a:ext cx="1152054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120 px </a:t>
            </a:r>
            <a:endParaRPr lang="en-AU" dirty="0"/>
          </a:p>
        </p:txBody>
      </p:sp>
      <p:cxnSp>
        <p:nvCxnSpPr>
          <p:cNvPr id="52" name="Straight Arrow Connector 51"/>
          <p:cNvCxnSpPr>
            <a:stCxn id="11" idx="1"/>
          </p:cNvCxnSpPr>
          <p:nvPr/>
        </p:nvCxnSpPr>
        <p:spPr>
          <a:xfrm flipH="1">
            <a:off x="1834022" y="3541658"/>
            <a:ext cx="3617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299" y="1911877"/>
            <a:ext cx="39316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430406" y="1525434"/>
            <a:ext cx="1152054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120 px 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3819402" y="1100689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dirty="0" smtClean="0"/>
              <a:t>0 px </a:t>
            </a:r>
            <a:endParaRPr lang="en-AU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676456" y="443240"/>
            <a:ext cx="467543" cy="0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76456" y="116632"/>
            <a:ext cx="70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15 px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048313" y="-1"/>
            <a:ext cx="0" cy="338554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52320" y="-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10 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39586" y="59135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10 px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59666" y="529917"/>
            <a:ext cx="0" cy="364134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16116" y="28213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0299" y="-1"/>
            <a:ext cx="9174299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4" name="Picture 3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2829" y="361401"/>
            <a:ext cx="7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0722" y="346608"/>
            <a:ext cx="1043608" cy="34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3768" y="296112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8660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36512" y="920523"/>
            <a:ext cx="9181140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475656" y="13472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courses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61" y="1347271"/>
            <a:ext cx="590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7054"/>
            <a:ext cx="552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rt 1">
            <a:hlinkClick r:id="rId6" action="ppaction://hlinkfile"/>
          </p:cNvPr>
          <p:cNvSpPr/>
          <p:nvPr/>
        </p:nvSpPr>
        <p:spPr>
          <a:xfrm>
            <a:off x="6264188" y="332656"/>
            <a:ext cx="345326" cy="321646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982676" y="1124744"/>
            <a:ext cx="909804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006240" y="1237272"/>
            <a:ext cx="88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Profile photo (optional)</a:t>
            </a:r>
            <a:endParaRPr lang="en-AU" sz="1200" dirty="0"/>
          </a:p>
        </p:txBody>
      </p:sp>
      <p:sp>
        <p:nvSpPr>
          <p:cNvPr id="23" name="Rectangle 22"/>
          <p:cNvSpPr/>
          <p:nvPr/>
        </p:nvSpPr>
        <p:spPr>
          <a:xfrm>
            <a:off x="-36513" y="6514719"/>
            <a:ext cx="9181141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36851" y="690306"/>
            <a:ext cx="0" cy="826242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68913" y="1556821"/>
            <a:ext cx="1051359" cy="326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2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Wish list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1027" idx="2"/>
          </p:cNvCxnSpPr>
          <p:nvPr/>
        </p:nvCxnSpPr>
        <p:spPr>
          <a:xfrm>
            <a:off x="7296497" y="733304"/>
            <a:ext cx="0" cy="1327544"/>
          </a:xfrm>
          <a:prstGeom prst="straightConnector1">
            <a:avLst/>
          </a:prstGeom>
          <a:ln>
            <a:solidFill>
              <a:srgbClr val="2F2F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48264" y="2132856"/>
            <a:ext cx="72008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Cart 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5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4" y="929403"/>
            <a:ext cx="9137786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-30299" y="-1"/>
            <a:ext cx="9174299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3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9860" y="1312457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courses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7271"/>
            <a:ext cx="590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1556821"/>
            <a:ext cx="590549" cy="1800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2987824" y="1766371"/>
            <a:ext cx="59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hlinkClick r:id="rId4" action="ppaction://hlinkfile"/>
              </a:rPr>
              <a:t>Maths</a:t>
            </a:r>
            <a:endParaRPr lang="en-A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2057270"/>
            <a:ext cx="704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hlinkClick r:id="rId5" action="ppaction://hlinkfile"/>
              </a:rPr>
              <a:t>Physics</a:t>
            </a:r>
            <a:endParaRPr lang="en-A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3114" y="2334269"/>
            <a:ext cx="776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/>
              <a:t>Chem</a:t>
            </a:r>
            <a:endParaRPr lang="en-A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968309" y="2660736"/>
            <a:ext cx="6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English</a:t>
            </a:r>
            <a:endParaRPr lang="en-A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03084" y="2974505"/>
            <a:ext cx="59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Bio</a:t>
            </a:r>
            <a:endParaRPr lang="en-AU" sz="1200" dirty="0"/>
          </a:p>
        </p:txBody>
      </p:sp>
      <p:sp>
        <p:nvSpPr>
          <p:cNvPr id="15" name="Rectangle 14"/>
          <p:cNvSpPr/>
          <p:nvPr/>
        </p:nvSpPr>
        <p:spPr>
          <a:xfrm>
            <a:off x="4181988" y="1766371"/>
            <a:ext cx="678044" cy="89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>
                <a:solidFill>
                  <a:srgbClr val="0F0F7F"/>
                </a:solidFill>
              </a:rPr>
              <a:t>algebra</a:t>
            </a:r>
            <a:endParaRPr lang="en-AU" sz="1100" dirty="0">
              <a:solidFill>
                <a:srgbClr val="0F0F7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6124" y="1766371"/>
            <a:ext cx="678044" cy="89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err="1" smtClean="0">
                <a:solidFill>
                  <a:srgbClr val="0F0F7F"/>
                </a:solidFill>
              </a:rPr>
              <a:t>Chaptor</a:t>
            </a:r>
            <a:r>
              <a:rPr lang="en-AU" sz="1100" dirty="0" smtClean="0">
                <a:solidFill>
                  <a:srgbClr val="0F0F7F"/>
                </a:solidFill>
              </a:rPr>
              <a:t> 1</a:t>
            </a:r>
          </a:p>
          <a:p>
            <a:r>
              <a:rPr lang="en-AU" sz="1100" dirty="0" smtClean="0">
                <a:solidFill>
                  <a:srgbClr val="0F0F7F"/>
                </a:solidFill>
              </a:rPr>
              <a:t>chaptor2</a:t>
            </a:r>
            <a:endParaRPr lang="en-AU" sz="1100" dirty="0">
              <a:solidFill>
                <a:srgbClr val="0F0F7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30260" y="1766371"/>
            <a:ext cx="678044" cy="89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>
                <a:solidFill>
                  <a:srgbClr val="0F0F7F"/>
                </a:solidFill>
              </a:rPr>
              <a:t>Video</a:t>
            </a:r>
          </a:p>
          <a:p>
            <a:endParaRPr lang="en-AU" sz="1100" dirty="0">
              <a:solidFill>
                <a:srgbClr val="0F0F7F"/>
              </a:solidFill>
            </a:endParaRPr>
          </a:p>
          <a:p>
            <a:r>
              <a:rPr lang="en-AU" sz="1100" dirty="0" smtClean="0">
                <a:solidFill>
                  <a:srgbClr val="0F0F7F"/>
                </a:solidFill>
              </a:rPr>
              <a:t>Test papers </a:t>
            </a:r>
            <a:endParaRPr lang="en-AU" sz="1100" dirty="0">
              <a:solidFill>
                <a:srgbClr val="0F0F7F"/>
              </a:solidFill>
            </a:endParaRPr>
          </a:p>
        </p:txBody>
      </p: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3578373" y="1904870"/>
            <a:ext cx="603615" cy="1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60032" y="1904872"/>
            <a:ext cx="48927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84168" y="1904872"/>
            <a:ext cx="48927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427</Words>
  <Application>Microsoft Office PowerPoint</Application>
  <PresentationFormat>On-screen Show (4:3)</PresentationFormat>
  <Paragraphs>131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73</cp:revision>
  <dcterms:created xsi:type="dcterms:W3CDTF">2020-08-10T22:46:31Z</dcterms:created>
  <dcterms:modified xsi:type="dcterms:W3CDTF">2020-08-19T12:58:09Z</dcterms:modified>
</cp:coreProperties>
</file>