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65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434" autoAdjust="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51070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578" y="11870"/>
            <a:ext cx="690548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380" y="11870"/>
            <a:ext cx="775988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36712"/>
            <a:ext cx="7466667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70" y="11870"/>
            <a:ext cx="809151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6712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013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0954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6" y="190762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905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730846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139303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2019423"/>
            <a:ext cx="7428571" cy="436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and Financial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32" y="134076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Upload section and T&amp;C details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818264"/>
            <a:ext cx="742857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58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10561</TotalTime>
  <Words>482</Words>
  <Application>Microsoft Office PowerPoint</Application>
  <PresentationFormat>On-screen Show (4:3)</PresentationFormat>
  <Paragraphs>91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186</cp:revision>
  <dcterms:created xsi:type="dcterms:W3CDTF">2020-08-10T22:46:31Z</dcterms:created>
  <dcterms:modified xsi:type="dcterms:W3CDTF">2020-11-25T02:39:08Z</dcterms:modified>
</cp:coreProperties>
</file>