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258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2918-5C93-4CD2-B765-562E7CDD4126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49B-673C-4D36-8BC0-AAE98E512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91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2918-5C93-4CD2-B765-562E7CDD4126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49B-673C-4D36-8BC0-AAE98E512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991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2918-5C93-4CD2-B765-562E7CDD4126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49B-673C-4D36-8BC0-AAE98E512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918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2918-5C93-4CD2-B765-562E7CDD4126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49B-673C-4D36-8BC0-AAE98E512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584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2918-5C93-4CD2-B765-562E7CDD4126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49B-673C-4D36-8BC0-AAE98E512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204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2918-5C93-4CD2-B765-562E7CDD4126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49B-673C-4D36-8BC0-AAE98E512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02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2918-5C93-4CD2-B765-562E7CDD4126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49B-673C-4D36-8BC0-AAE98E512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0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2918-5C93-4CD2-B765-562E7CDD4126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49B-673C-4D36-8BC0-AAE98E512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31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2918-5C93-4CD2-B765-562E7CDD4126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49B-673C-4D36-8BC0-AAE98E512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9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2918-5C93-4CD2-B765-562E7CDD4126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49B-673C-4D36-8BC0-AAE98E512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45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2918-5C93-4CD2-B765-562E7CDD4126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49B-673C-4D36-8BC0-AAE98E512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33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2918-5C93-4CD2-B765-562E7CDD4126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849B-673C-4D36-8BC0-AAE98E512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6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482031" y="5001476"/>
            <a:ext cx="534181" cy="600510"/>
            <a:chOff x="4482031" y="5001476"/>
            <a:chExt cx="534181" cy="600510"/>
          </a:xfrm>
        </p:grpSpPr>
        <p:sp>
          <p:nvSpPr>
            <p:cNvPr id="4" name="Oval 3"/>
            <p:cNvSpPr/>
            <p:nvPr/>
          </p:nvSpPr>
          <p:spPr>
            <a:xfrm>
              <a:off x="4482031" y="5001476"/>
              <a:ext cx="534181" cy="534181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/>
            <p:cNvSpPr/>
            <p:nvPr/>
          </p:nvSpPr>
          <p:spPr>
            <a:xfrm rot="2063701">
              <a:off x="4504147" y="5324987"/>
              <a:ext cx="4227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200" b="1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$</a:t>
              </a:r>
              <a:endParaRPr lang="en-AU" sz="12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650955" y="5112712"/>
              <a:ext cx="256949" cy="251077"/>
            </a:xfrm>
            <a:prstGeom prst="ellipse">
              <a:avLst/>
            </a:prstGeom>
            <a:noFill/>
            <a:ln w="254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698859" y="5277901"/>
              <a:ext cx="20647" cy="16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734197" y="5213570"/>
              <a:ext cx="20647" cy="16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4710188" y="5222179"/>
              <a:ext cx="35362" cy="6008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786512" y="5248509"/>
              <a:ext cx="20647" cy="16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/>
            <p:cNvSpPr/>
            <p:nvPr/>
          </p:nvSpPr>
          <p:spPr>
            <a:xfrm>
              <a:off x="4826865" y="5178779"/>
              <a:ext cx="20647" cy="16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4808560" y="5201264"/>
              <a:ext cx="19961" cy="4104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49029" y="5221391"/>
              <a:ext cx="44256" cy="3379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610132" y="5350449"/>
              <a:ext cx="97159" cy="14192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95538" y="5800099"/>
            <a:ext cx="441472" cy="441472"/>
            <a:chOff x="4633510" y="4097801"/>
            <a:chExt cx="534182" cy="534175"/>
          </a:xfrm>
        </p:grpSpPr>
        <p:sp>
          <p:nvSpPr>
            <p:cNvPr id="16" name="Oval 15"/>
            <p:cNvSpPr/>
            <p:nvPr/>
          </p:nvSpPr>
          <p:spPr>
            <a:xfrm>
              <a:off x="4633510" y="4097801"/>
              <a:ext cx="534182" cy="534175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735649" y="4238436"/>
              <a:ext cx="339882" cy="306101"/>
            </a:xfrm>
            <a:custGeom>
              <a:avLst/>
              <a:gdLst>
                <a:gd name="connsiteX0" fmla="*/ 383346 w 2078677"/>
                <a:gd name="connsiteY0" fmla="*/ 1787551 h 2059312"/>
                <a:gd name="connsiteX1" fmla="*/ 302456 w 2078677"/>
                <a:gd name="connsiteY1" fmla="*/ 1883468 h 2059312"/>
                <a:gd name="connsiteX2" fmla="*/ 383346 w 2078677"/>
                <a:gd name="connsiteY2" fmla="*/ 1979385 h 2059312"/>
                <a:gd name="connsiteX3" fmla="*/ 464236 w 2078677"/>
                <a:gd name="connsiteY3" fmla="*/ 1883468 h 2059312"/>
                <a:gd name="connsiteX4" fmla="*/ 383346 w 2078677"/>
                <a:gd name="connsiteY4" fmla="*/ 1787551 h 2059312"/>
                <a:gd name="connsiteX5" fmla="*/ 91442 w 2078677"/>
                <a:gd name="connsiteY5" fmla="*/ 1412197 h 2059312"/>
                <a:gd name="connsiteX6" fmla="*/ 457198 w 2078677"/>
                <a:gd name="connsiteY6" fmla="*/ 1412197 h 2059312"/>
                <a:gd name="connsiteX7" fmla="*/ 548640 w 2078677"/>
                <a:gd name="connsiteY7" fmla="*/ 1503640 h 2059312"/>
                <a:gd name="connsiteX8" fmla="*/ 548640 w 2078677"/>
                <a:gd name="connsiteY8" fmla="*/ 1967869 h 2059312"/>
                <a:gd name="connsiteX9" fmla="*/ 457198 w 2078677"/>
                <a:gd name="connsiteY9" fmla="*/ 2059311 h 2059312"/>
                <a:gd name="connsiteX10" fmla="*/ 91442 w 2078677"/>
                <a:gd name="connsiteY10" fmla="*/ 2059312 h 2059312"/>
                <a:gd name="connsiteX11" fmla="*/ 0 w 2078677"/>
                <a:gd name="connsiteY11" fmla="*/ 1967870 h 2059312"/>
                <a:gd name="connsiteX12" fmla="*/ 0 w 2078677"/>
                <a:gd name="connsiteY12" fmla="*/ 1503639 h 2059312"/>
                <a:gd name="connsiteX13" fmla="*/ 91442 w 2078677"/>
                <a:gd name="connsiteY13" fmla="*/ 1412197 h 2059312"/>
                <a:gd name="connsiteX14" fmla="*/ 703035 w 2078677"/>
                <a:gd name="connsiteY14" fmla="*/ 1369993 h 2059312"/>
                <a:gd name="connsiteX15" fmla="*/ 1040863 w 2078677"/>
                <a:gd name="connsiteY15" fmla="*/ 1369993 h 2059312"/>
                <a:gd name="connsiteX16" fmla="*/ 1109996 w 2078677"/>
                <a:gd name="connsiteY16" fmla="*/ 1415818 h 2059312"/>
                <a:gd name="connsiteX17" fmla="*/ 1115493 w 2078677"/>
                <a:gd name="connsiteY17" fmla="*/ 1443045 h 2059312"/>
                <a:gd name="connsiteX18" fmla="*/ 1516164 w 2078677"/>
                <a:gd name="connsiteY18" fmla="*/ 1443045 h 2059312"/>
                <a:gd name="connsiteX19" fmla="*/ 1549649 w 2078677"/>
                <a:gd name="connsiteY19" fmla="*/ 1476530 h 2059312"/>
                <a:gd name="connsiteX20" fmla="*/ 1549649 w 2078677"/>
                <a:gd name="connsiteY20" fmla="*/ 1610465 h 2059312"/>
                <a:gd name="connsiteX21" fmla="*/ 1516164 w 2078677"/>
                <a:gd name="connsiteY21" fmla="*/ 1643949 h 2059312"/>
                <a:gd name="connsiteX22" fmla="*/ 1115893 w 2078677"/>
                <a:gd name="connsiteY22" fmla="*/ 1643950 h 2059312"/>
                <a:gd name="connsiteX23" fmla="*/ 1115892 w 2078677"/>
                <a:gd name="connsiteY23" fmla="*/ 1691210 h 2059312"/>
                <a:gd name="connsiteX24" fmla="*/ 1467587 w 2078677"/>
                <a:gd name="connsiteY24" fmla="*/ 1691209 h 2059312"/>
                <a:gd name="connsiteX25" fmla="*/ 1488577 w 2078677"/>
                <a:gd name="connsiteY25" fmla="*/ 1695447 h 2059312"/>
                <a:gd name="connsiteX26" fmla="*/ 1490613 w 2078677"/>
                <a:gd name="connsiteY26" fmla="*/ 1696820 h 2059312"/>
                <a:gd name="connsiteX27" fmla="*/ 1679155 w 2078677"/>
                <a:gd name="connsiteY27" fmla="*/ 1629730 h 2059312"/>
                <a:gd name="connsiteX28" fmla="*/ 1696930 w 2078677"/>
                <a:gd name="connsiteY28" fmla="*/ 1630635 h 2059312"/>
                <a:gd name="connsiteX29" fmla="*/ 1822568 w 2078677"/>
                <a:gd name="connsiteY29" fmla="*/ 1533879 h 2059312"/>
                <a:gd name="connsiteX30" fmla="*/ 1902836 w 2078677"/>
                <a:gd name="connsiteY30" fmla="*/ 1397060 h 2059312"/>
                <a:gd name="connsiteX31" fmla="*/ 1919729 w 2078677"/>
                <a:gd name="connsiteY31" fmla="*/ 1384283 h 2059312"/>
                <a:gd name="connsiteX32" fmla="*/ 1940708 w 2078677"/>
                <a:gd name="connsiteY32" fmla="*/ 1387194 h 2059312"/>
                <a:gd name="connsiteX33" fmla="*/ 2022009 w 2078677"/>
                <a:gd name="connsiteY33" fmla="*/ 1434891 h 2059312"/>
                <a:gd name="connsiteX34" fmla="*/ 1891902 w 2078677"/>
                <a:gd name="connsiteY34" fmla="*/ 1711008 h 2059312"/>
                <a:gd name="connsiteX35" fmla="*/ 1781371 w 2078677"/>
                <a:gd name="connsiteY35" fmla="*/ 1796128 h 2059312"/>
                <a:gd name="connsiteX36" fmla="*/ 1785202 w 2078677"/>
                <a:gd name="connsiteY36" fmla="*/ 1806896 h 2059312"/>
                <a:gd name="connsiteX37" fmla="*/ 1572637 w 2078677"/>
                <a:gd name="connsiteY37" fmla="*/ 1922400 h 2059312"/>
                <a:gd name="connsiteX38" fmla="*/ 1292535 w 2078677"/>
                <a:gd name="connsiteY38" fmla="*/ 2014766 h 2059312"/>
                <a:gd name="connsiteX39" fmla="*/ 692980 w 2078677"/>
                <a:gd name="connsiteY39" fmla="*/ 2014767 h 2059312"/>
                <a:gd name="connsiteX40" fmla="*/ 671989 w 2078677"/>
                <a:gd name="connsiteY40" fmla="*/ 2010529 h 2059312"/>
                <a:gd name="connsiteX41" fmla="*/ 660884 w 2078677"/>
                <a:gd name="connsiteY41" fmla="*/ 2003041 h 2059312"/>
                <a:gd name="connsiteX42" fmla="*/ 656886 w 2078677"/>
                <a:gd name="connsiteY42" fmla="*/ 2003041 h 2059312"/>
                <a:gd name="connsiteX43" fmla="*/ 618978 w 2078677"/>
                <a:gd name="connsiteY43" fmla="*/ 1965133 h 2059312"/>
                <a:gd name="connsiteX44" fmla="*/ 618978 w 2078677"/>
                <a:gd name="connsiteY44" fmla="*/ 1407902 h 2059312"/>
                <a:gd name="connsiteX45" fmla="*/ 656886 w 2078677"/>
                <a:gd name="connsiteY45" fmla="*/ 1369994 h 2059312"/>
                <a:gd name="connsiteX46" fmla="*/ 703030 w 2078677"/>
                <a:gd name="connsiteY46" fmla="*/ 1369994 h 2059312"/>
                <a:gd name="connsiteX47" fmla="*/ 1434930 w 2078677"/>
                <a:gd name="connsiteY47" fmla="*/ 414997 h 2059312"/>
                <a:gd name="connsiteX48" fmla="*/ 1164930 w 2078677"/>
                <a:gd name="connsiteY48" fmla="*/ 684997 h 2059312"/>
                <a:gd name="connsiteX49" fmla="*/ 1434930 w 2078677"/>
                <a:gd name="connsiteY49" fmla="*/ 954997 h 2059312"/>
                <a:gd name="connsiteX50" fmla="*/ 1704930 w 2078677"/>
                <a:gd name="connsiteY50" fmla="*/ 684997 h 2059312"/>
                <a:gd name="connsiteX51" fmla="*/ 1434930 w 2078677"/>
                <a:gd name="connsiteY51" fmla="*/ 414997 h 2059312"/>
                <a:gd name="connsiteX52" fmla="*/ 1345836 w 2078677"/>
                <a:gd name="connsiteY52" fmla="*/ 0 h 2059312"/>
                <a:gd name="connsiteX53" fmla="*/ 1524024 w 2078677"/>
                <a:gd name="connsiteY53" fmla="*/ 0 h 2059312"/>
                <a:gd name="connsiteX54" fmla="*/ 1568573 w 2078677"/>
                <a:gd name="connsiteY54" fmla="*/ 44549 h 2059312"/>
                <a:gd name="connsiteX55" fmla="*/ 1568573 w 2078677"/>
                <a:gd name="connsiteY55" fmla="*/ 163671 h 2059312"/>
                <a:gd name="connsiteX56" fmla="*/ 1645123 w 2078677"/>
                <a:gd name="connsiteY56" fmla="*/ 187433 h 2059312"/>
                <a:gd name="connsiteX57" fmla="*/ 1816768 w 2078677"/>
                <a:gd name="connsiteY57" fmla="*/ 303159 h 2059312"/>
                <a:gd name="connsiteX58" fmla="*/ 1828321 w 2078677"/>
                <a:gd name="connsiteY58" fmla="*/ 317162 h 2059312"/>
                <a:gd name="connsiteX59" fmla="*/ 1922752 w 2078677"/>
                <a:gd name="connsiteY59" fmla="*/ 262643 h 2059312"/>
                <a:gd name="connsiteX60" fmla="*/ 1983607 w 2078677"/>
                <a:gd name="connsiteY60" fmla="*/ 278949 h 2059312"/>
                <a:gd name="connsiteX61" fmla="*/ 2072701 w 2078677"/>
                <a:gd name="connsiteY61" fmla="*/ 433264 h 2059312"/>
                <a:gd name="connsiteX62" fmla="*/ 2056395 w 2078677"/>
                <a:gd name="connsiteY62" fmla="*/ 494119 h 2059312"/>
                <a:gd name="connsiteX63" fmla="*/ 1956409 w 2078677"/>
                <a:gd name="connsiteY63" fmla="*/ 551846 h 2059312"/>
                <a:gd name="connsiteX64" fmla="*/ 1963959 w 2078677"/>
                <a:gd name="connsiteY64" fmla="*/ 576168 h 2059312"/>
                <a:gd name="connsiteX65" fmla="*/ 1974930 w 2078677"/>
                <a:gd name="connsiteY65" fmla="*/ 684997 h 2059312"/>
                <a:gd name="connsiteX66" fmla="*/ 1963959 w 2078677"/>
                <a:gd name="connsiteY66" fmla="*/ 793826 h 2059312"/>
                <a:gd name="connsiteX67" fmla="*/ 1949245 w 2078677"/>
                <a:gd name="connsiteY67" fmla="*/ 841228 h 2059312"/>
                <a:gd name="connsiteX68" fmla="*/ 2056395 w 2078677"/>
                <a:gd name="connsiteY68" fmla="*/ 903091 h 2059312"/>
                <a:gd name="connsiteX69" fmla="*/ 2072701 w 2078677"/>
                <a:gd name="connsiteY69" fmla="*/ 963946 h 2059312"/>
                <a:gd name="connsiteX70" fmla="*/ 1983607 w 2078677"/>
                <a:gd name="connsiteY70" fmla="*/ 1118262 h 2059312"/>
                <a:gd name="connsiteX71" fmla="*/ 1922752 w 2078677"/>
                <a:gd name="connsiteY71" fmla="*/ 1134568 h 2059312"/>
                <a:gd name="connsiteX72" fmla="*/ 1812103 w 2078677"/>
                <a:gd name="connsiteY72" fmla="*/ 1070684 h 2059312"/>
                <a:gd name="connsiteX73" fmla="*/ 1736849 w 2078677"/>
                <a:gd name="connsiteY73" fmla="*/ 1132774 h 2059312"/>
                <a:gd name="connsiteX74" fmla="*/ 1595510 w 2078677"/>
                <a:gd name="connsiteY74" fmla="*/ 1200720 h 2059312"/>
                <a:gd name="connsiteX75" fmla="*/ 1568573 w 2078677"/>
                <a:gd name="connsiteY75" fmla="*/ 1206928 h 2059312"/>
                <a:gd name="connsiteX76" fmla="*/ 1568573 w 2078677"/>
                <a:gd name="connsiteY76" fmla="*/ 1325444 h 2059312"/>
                <a:gd name="connsiteX77" fmla="*/ 1524024 w 2078677"/>
                <a:gd name="connsiteY77" fmla="*/ 1369993 h 2059312"/>
                <a:gd name="connsiteX78" fmla="*/ 1345836 w 2078677"/>
                <a:gd name="connsiteY78" fmla="*/ 1369993 h 2059312"/>
                <a:gd name="connsiteX79" fmla="*/ 1301287 w 2078677"/>
                <a:gd name="connsiteY79" fmla="*/ 1325444 h 2059312"/>
                <a:gd name="connsiteX80" fmla="*/ 1301287 w 2078677"/>
                <a:gd name="connsiteY80" fmla="*/ 1206928 h 2059312"/>
                <a:gd name="connsiteX81" fmla="*/ 1274350 w 2078677"/>
                <a:gd name="connsiteY81" fmla="*/ 1200720 h 2059312"/>
                <a:gd name="connsiteX82" fmla="*/ 1133011 w 2078677"/>
                <a:gd name="connsiteY82" fmla="*/ 1132774 h 2059312"/>
                <a:gd name="connsiteX83" fmla="*/ 1057757 w 2078677"/>
                <a:gd name="connsiteY83" fmla="*/ 1070684 h 2059312"/>
                <a:gd name="connsiteX84" fmla="*/ 947108 w 2078677"/>
                <a:gd name="connsiteY84" fmla="*/ 1134567 h 2059312"/>
                <a:gd name="connsiteX85" fmla="*/ 886253 w 2078677"/>
                <a:gd name="connsiteY85" fmla="*/ 1118261 h 2059312"/>
                <a:gd name="connsiteX86" fmla="*/ 797159 w 2078677"/>
                <a:gd name="connsiteY86" fmla="*/ 963945 h 2059312"/>
                <a:gd name="connsiteX87" fmla="*/ 813465 w 2078677"/>
                <a:gd name="connsiteY87" fmla="*/ 903090 h 2059312"/>
                <a:gd name="connsiteX88" fmla="*/ 920615 w 2078677"/>
                <a:gd name="connsiteY88" fmla="*/ 841227 h 2059312"/>
                <a:gd name="connsiteX89" fmla="*/ 905901 w 2078677"/>
                <a:gd name="connsiteY89" fmla="*/ 793826 h 2059312"/>
                <a:gd name="connsiteX90" fmla="*/ 894930 w 2078677"/>
                <a:gd name="connsiteY90" fmla="*/ 684997 h 2059312"/>
                <a:gd name="connsiteX91" fmla="*/ 905901 w 2078677"/>
                <a:gd name="connsiteY91" fmla="*/ 576168 h 2059312"/>
                <a:gd name="connsiteX92" fmla="*/ 913451 w 2078677"/>
                <a:gd name="connsiteY92" fmla="*/ 551847 h 2059312"/>
                <a:gd name="connsiteX93" fmla="*/ 813465 w 2078677"/>
                <a:gd name="connsiteY93" fmla="*/ 494120 h 2059312"/>
                <a:gd name="connsiteX94" fmla="*/ 797159 w 2078677"/>
                <a:gd name="connsiteY94" fmla="*/ 433265 h 2059312"/>
                <a:gd name="connsiteX95" fmla="*/ 886253 w 2078677"/>
                <a:gd name="connsiteY95" fmla="*/ 278950 h 2059312"/>
                <a:gd name="connsiteX96" fmla="*/ 947108 w 2078677"/>
                <a:gd name="connsiteY96" fmla="*/ 262644 h 2059312"/>
                <a:gd name="connsiteX97" fmla="*/ 1041538 w 2078677"/>
                <a:gd name="connsiteY97" fmla="*/ 317163 h 2059312"/>
                <a:gd name="connsiteX98" fmla="*/ 1053092 w 2078677"/>
                <a:gd name="connsiteY98" fmla="*/ 303159 h 2059312"/>
                <a:gd name="connsiteX99" fmla="*/ 1224738 w 2078677"/>
                <a:gd name="connsiteY99" fmla="*/ 187433 h 2059312"/>
                <a:gd name="connsiteX100" fmla="*/ 1301287 w 2078677"/>
                <a:gd name="connsiteY100" fmla="*/ 163671 h 2059312"/>
                <a:gd name="connsiteX101" fmla="*/ 1301287 w 2078677"/>
                <a:gd name="connsiteY101" fmla="*/ 44549 h 2059312"/>
                <a:gd name="connsiteX102" fmla="*/ 1345836 w 2078677"/>
                <a:gd name="connsiteY102" fmla="*/ 0 h 20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78677" h="2059312">
                  <a:moveTo>
                    <a:pt x="383346" y="1787551"/>
                  </a:moveTo>
                  <a:cubicBezTo>
                    <a:pt x="338672" y="1787550"/>
                    <a:pt x="302456" y="1830494"/>
                    <a:pt x="302456" y="1883468"/>
                  </a:cubicBezTo>
                  <a:cubicBezTo>
                    <a:pt x="302456" y="1936440"/>
                    <a:pt x="338672" y="1979384"/>
                    <a:pt x="383346" y="1979385"/>
                  </a:cubicBezTo>
                  <a:cubicBezTo>
                    <a:pt x="428020" y="1979384"/>
                    <a:pt x="464236" y="1936440"/>
                    <a:pt x="464236" y="1883468"/>
                  </a:cubicBezTo>
                  <a:cubicBezTo>
                    <a:pt x="464236" y="1830494"/>
                    <a:pt x="428020" y="1787550"/>
                    <a:pt x="383346" y="1787551"/>
                  </a:cubicBezTo>
                  <a:close/>
                  <a:moveTo>
                    <a:pt x="91442" y="1412197"/>
                  </a:moveTo>
                  <a:lnTo>
                    <a:pt x="457198" y="1412197"/>
                  </a:lnTo>
                  <a:cubicBezTo>
                    <a:pt x="507700" y="1412197"/>
                    <a:pt x="548640" y="1453138"/>
                    <a:pt x="548640" y="1503640"/>
                  </a:cubicBezTo>
                  <a:lnTo>
                    <a:pt x="548640" y="1967869"/>
                  </a:lnTo>
                  <a:cubicBezTo>
                    <a:pt x="548640" y="2018371"/>
                    <a:pt x="507700" y="2059311"/>
                    <a:pt x="457198" y="2059311"/>
                  </a:cubicBezTo>
                  <a:lnTo>
                    <a:pt x="91442" y="2059312"/>
                  </a:lnTo>
                  <a:cubicBezTo>
                    <a:pt x="40939" y="2059312"/>
                    <a:pt x="0" y="2018371"/>
                    <a:pt x="0" y="1967870"/>
                  </a:cubicBezTo>
                  <a:lnTo>
                    <a:pt x="0" y="1503639"/>
                  </a:lnTo>
                  <a:cubicBezTo>
                    <a:pt x="-1" y="1453137"/>
                    <a:pt x="40940" y="1412198"/>
                    <a:pt x="91442" y="1412197"/>
                  </a:cubicBezTo>
                  <a:close/>
                  <a:moveTo>
                    <a:pt x="703035" y="1369993"/>
                  </a:moveTo>
                  <a:lnTo>
                    <a:pt x="1040863" y="1369993"/>
                  </a:lnTo>
                  <a:cubicBezTo>
                    <a:pt x="1071941" y="1369993"/>
                    <a:pt x="1098606" y="1388889"/>
                    <a:pt x="1109996" y="1415818"/>
                  </a:cubicBezTo>
                  <a:lnTo>
                    <a:pt x="1115493" y="1443045"/>
                  </a:lnTo>
                  <a:lnTo>
                    <a:pt x="1516164" y="1443045"/>
                  </a:lnTo>
                  <a:cubicBezTo>
                    <a:pt x="1534658" y="1443045"/>
                    <a:pt x="1549649" y="1458037"/>
                    <a:pt x="1549649" y="1476530"/>
                  </a:cubicBezTo>
                  <a:lnTo>
                    <a:pt x="1549649" y="1610465"/>
                  </a:lnTo>
                  <a:cubicBezTo>
                    <a:pt x="1549650" y="1628957"/>
                    <a:pt x="1534657" y="1643950"/>
                    <a:pt x="1516164" y="1643949"/>
                  </a:cubicBezTo>
                  <a:lnTo>
                    <a:pt x="1115893" y="1643950"/>
                  </a:lnTo>
                  <a:lnTo>
                    <a:pt x="1115892" y="1691210"/>
                  </a:lnTo>
                  <a:lnTo>
                    <a:pt x="1467587" y="1691209"/>
                  </a:lnTo>
                  <a:cubicBezTo>
                    <a:pt x="1475032" y="1691210"/>
                    <a:pt x="1482125" y="1692718"/>
                    <a:pt x="1488577" y="1695447"/>
                  </a:cubicBezTo>
                  <a:lnTo>
                    <a:pt x="1490613" y="1696820"/>
                  </a:lnTo>
                  <a:lnTo>
                    <a:pt x="1679155" y="1629730"/>
                  </a:lnTo>
                  <a:lnTo>
                    <a:pt x="1696930" y="1630635"/>
                  </a:lnTo>
                  <a:lnTo>
                    <a:pt x="1822568" y="1533879"/>
                  </a:lnTo>
                  <a:lnTo>
                    <a:pt x="1902836" y="1397060"/>
                  </a:lnTo>
                  <a:cubicBezTo>
                    <a:pt x="1906703" y="1390468"/>
                    <a:pt x="1912876" y="1386069"/>
                    <a:pt x="1919729" y="1384283"/>
                  </a:cubicBezTo>
                  <a:cubicBezTo>
                    <a:pt x="1926582" y="1382498"/>
                    <a:pt x="1934117" y="1383327"/>
                    <a:pt x="1940708" y="1387194"/>
                  </a:cubicBezTo>
                  <a:lnTo>
                    <a:pt x="2022009" y="1434891"/>
                  </a:lnTo>
                  <a:lnTo>
                    <a:pt x="1891902" y="1711008"/>
                  </a:lnTo>
                  <a:lnTo>
                    <a:pt x="1781371" y="1796128"/>
                  </a:lnTo>
                  <a:lnTo>
                    <a:pt x="1785202" y="1806896"/>
                  </a:lnTo>
                  <a:lnTo>
                    <a:pt x="1572637" y="1922400"/>
                  </a:lnTo>
                  <a:lnTo>
                    <a:pt x="1292535" y="2014766"/>
                  </a:lnTo>
                  <a:lnTo>
                    <a:pt x="692980" y="2014767"/>
                  </a:lnTo>
                  <a:cubicBezTo>
                    <a:pt x="685534" y="2014767"/>
                    <a:pt x="678441" y="2013258"/>
                    <a:pt x="671989" y="2010529"/>
                  </a:cubicBezTo>
                  <a:lnTo>
                    <a:pt x="660884" y="2003041"/>
                  </a:lnTo>
                  <a:lnTo>
                    <a:pt x="656886" y="2003041"/>
                  </a:lnTo>
                  <a:cubicBezTo>
                    <a:pt x="635950" y="2003041"/>
                    <a:pt x="618978" y="1986069"/>
                    <a:pt x="618978" y="1965133"/>
                  </a:cubicBezTo>
                  <a:lnTo>
                    <a:pt x="618978" y="1407902"/>
                  </a:lnTo>
                  <a:cubicBezTo>
                    <a:pt x="618978" y="1386966"/>
                    <a:pt x="635950" y="1369994"/>
                    <a:pt x="656886" y="1369994"/>
                  </a:cubicBezTo>
                  <a:lnTo>
                    <a:pt x="703030" y="1369994"/>
                  </a:lnTo>
                  <a:close/>
                  <a:moveTo>
                    <a:pt x="1434930" y="414997"/>
                  </a:moveTo>
                  <a:cubicBezTo>
                    <a:pt x="1285813" y="414997"/>
                    <a:pt x="1164930" y="535880"/>
                    <a:pt x="1164930" y="684997"/>
                  </a:cubicBezTo>
                  <a:cubicBezTo>
                    <a:pt x="1164930" y="834114"/>
                    <a:pt x="1285813" y="954997"/>
                    <a:pt x="1434930" y="954997"/>
                  </a:cubicBezTo>
                  <a:cubicBezTo>
                    <a:pt x="1584047" y="954997"/>
                    <a:pt x="1704930" y="834114"/>
                    <a:pt x="1704930" y="684997"/>
                  </a:cubicBezTo>
                  <a:cubicBezTo>
                    <a:pt x="1704930" y="535880"/>
                    <a:pt x="1584047" y="414997"/>
                    <a:pt x="1434930" y="414997"/>
                  </a:cubicBezTo>
                  <a:close/>
                  <a:moveTo>
                    <a:pt x="1345836" y="0"/>
                  </a:moveTo>
                  <a:lnTo>
                    <a:pt x="1524024" y="0"/>
                  </a:lnTo>
                  <a:cubicBezTo>
                    <a:pt x="1548628" y="0"/>
                    <a:pt x="1568573" y="19945"/>
                    <a:pt x="1568573" y="44549"/>
                  </a:cubicBezTo>
                  <a:lnTo>
                    <a:pt x="1568573" y="163671"/>
                  </a:lnTo>
                  <a:lnTo>
                    <a:pt x="1645123" y="187433"/>
                  </a:lnTo>
                  <a:cubicBezTo>
                    <a:pt x="1709727" y="214758"/>
                    <a:pt x="1767908" y="254299"/>
                    <a:pt x="1816768" y="303159"/>
                  </a:cubicBezTo>
                  <a:lnTo>
                    <a:pt x="1828321" y="317162"/>
                  </a:lnTo>
                  <a:lnTo>
                    <a:pt x="1922752" y="262643"/>
                  </a:lnTo>
                  <a:cubicBezTo>
                    <a:pt x="1944060" y="250341"/>
                    <a:pt x="1971305" y="257641"/>
                    <a:pt x="1983607" y="278949"/>
                  </a:cubicBezTo>
                  <a:lnTo>
                    <a:pt x="2072701" y="433264"/>
                  </a:lnTo>
                  <a:cubicBezTo>
                    <a:pt x="2085003" y="454572"/>
                    <a:pt x="2077703" y="481817"/>
                    <a:pt x="2056395" y="494119"/>
                  </a:cubicBezTo>
                  <a:lnTo>
                    <a:pt x="1956409" y="551846"/>
                  </a:lnTo>
                  <a:lnTo>
                    <a:pt x="1963959" y="576168"/>
                  </a:lnTo>
                  <a:cubicBezTo>
                    <a:pt x="1971152" y="611321"/>
                    <a:pt x="1974930" y="647718"/>
                    <a:pt x="1974930" y="684997"/>
                  </a:cubicBezTo>
                  <a:cubicBezTo>
                    <a:pt x="1974930" y="722276"/>
                    <a:pt x="1971152" y="758673"/>
                    <a:pt x="1963959" y="793826"/>
                  </a:cubicBezTo>
                  <a:lnTo>
                    <a:pt x="1949245" y="841228"/>
                  </a:lnTo>
                  <a:lnTo>
                    <a:pt x="2056395" y="903091"/>
                  </a:lnTo>
                  <a:cubicBezTo>
                    <a:pt x="2077703" y="915393"/>
                    <a:pt x="2085003" y="942639"/>
                    <a:pt x="2072701" y="963946"/>
                  </a:cubicBezTo>
                  <a:lnTo>
                    <a:pt x="1983607" y="1118262"/>
                  </a:lnTo>
                  <a:cubicBezTo>
                    <a:pt x="1971305" y="1139569"/>
                    <a:pt x="1944060" y="1146870"/>
                    <a:pt x="1922752" y="1134568"/>
                  </a:cubicBezTo>
                  <a:lnTo>
                    <a:pt x="1812103" y="1070684"/>
                  </a:lnTo>
                  <a:lnTo>
                    <a:pt x="1736849" y="1132774"/>
                  </a:lnTo>
                  <a:cubicBezTo>
                    <a:pt x="1693757" y="1161886"/>
                    <a:pt x="1646237" y="1184942"/>
                    <a:pt x="1595510" y="1200720"/>
                  </a:cubicBezTo>
                  <a:lnTo>
                    <a:pt x="1568573" y="1206928"/>
                  </a:lnTo>
                  <a:lnTo>
                    <a:pt x="1568573" y="1325444"/>
                  </a:lnTo>
                  <a:cubicBezTo>
                    <a:pt x="1568573" y="1350048"/>
                    <a:pt x="1548628" y="1369993"/>
                    <a:pt x="1524024" y="1369993"/>
                  </a:cubicBezTo>
                  <a:lnTo>
                    <a:pt x="1345836" y="1369993"/>
                  </a:lnTo>
                  <a:cubicBezTo>
                    <a:pt x="1321232" y="1369993"/>
                    <a:pt x="1301287" y="1350048"/>
                    <a:pt x="1301287" y="1325444"/>
                  </a:cubicBezTo>
                  <a:lnTo>
                    <a:pt x="1301287" y="1206928"/>
                  </a:lnTo>
                  <a:lnTo>
                    <a:pt x="1274350" y="1200720"/>
                  </a:lnTo>
                  <a:cubicBezTo>
                    <a:pt x="1223623" y="1184942"/>
                    <a:pt x="1176103" y="1161886"/>
                    <a:pt x="1133011" y="1132774"/>
                  </a:cubicBezTo>
                  <a:lnTo>
                    <a:pt x="1057757" y="1070684"/>
                  </a:lnTo>
                  <a:lnTo>
                    <a:pt x="947108" y="1134567"/>
                  </a:lnTo>
                  <a:cubicBezTo>
                    <a:pt x="925800" y="1146869"/>
                    <a:pt x="898555" y="1139568"/>
                    <a:pt x="886253" y="1118261"/>
                  </a:cubicBezTo>
                  <a:lnTo>
                    <a:pt x="797159" y="963945"/>
                  </a:lnTo>
                  <a:cubicBezTo>
                    <a:pt x="784857" y="942638"/>
                    <a:pt x="792157" y="915392"/>
                    <a:pt x="813465" y="903090"/>
                  </a:cubicBezTo>
                  <a:lnTo>
                    <a:pt x="920615" y="841227"/>
                  </a:lnTo>
                  <a:lnTo>
                    <a:pt x="905901" y="793826"/>
                  </a:lnTo>
                  <a:cubicBezTo>
                    <a:pt x="898708" y="758673"/>
                    <a:pt x="894930" y="722276"/>
                    <a:pt x="894930" y="684997"/>
                  </a:cubicBezTo>
                  <a:cubicBezTo>
                    <a:pt x="894930" y="647718"/>
                    <a:pt x="898708" y="611321"/>
                    <a:pt x="905901" y="576168"/>
                  </a:cubicBezTo>
                  <a:lnTo>
                    <a:pt x="913451" y="551847"/>
                  </a:lnTo>
                  <a:lnTo>
                    <a:pt x="813465" y="494120"/>
                  </a:lnTo>
                  <a:cubicBezTo>
                    <a:pt x="792157" y="481818"/>
                    <a:pt x="784857" y="454573"/>
                    <a:pt x="797159" y="433265"/>
                  </a:cubicBezTo>
                  <a:lnTo>
                    <a:pt x="886253" y="278950"/>
                  </a:lnTo>
                  <a:cubicBezTo>
                    <a:pt x="898555" y="257642"/>
                    <a:pt x="925800" y="250342"/>
                    <a:pt x="947108" y="262644"/>
                  </a:cubicBezTo>
                  <a:lnTo>
                    <a:pt x="1041538" y="317163"/>
                  </a:lnTo>
                  <a:lnTo>
                    <a:pt x="1053092" y="303159"/>
                  </a:lnTo>
                  <a:cubicBezTo>
                    <a:pt x="1101953" y="254299"/>
                    <a:pt x="1160133" y="214758"/>
                    <a:pt x="1224738" y="187433"/>
                  </a:cubicBezTo>
                  <a:lnTo>
                    <a:pt x="1301287" y="163671"/>
                  </a:lnTo>
                  <a:lnTo>
                    <a:pt x="1301287" y="44549"/>
                  </a:lnTo>
                  <a:cubicBezTo>
                    <a:pt x="1301287" y="19945"/>
                    <a:pt x="1321232" y="0"/>
                    <a:pt x="13458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31570" y="4213518"/>
              <a:ext cx="243960" cy="231656"/>
            </a:xfrm>
            <a:prstGeom prst="rect">
              <a:avLst/>
            </a:prstGeom>
            <a:solidFill>
              <a:srgbClr val="878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/>
            <p:cNvSpPr/>
            <p:nvPr/>
          </p:nvSpPr>
          <p:spPr>
            <a:xfrm>
              <a:off x="4853019" y="4213826"/>
              <a:ext cx="183940" cy="167973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910892" y="4378188"/>
              <a:ext cx="73955" cy="48869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947889" y="4329875"/>
              <a:ext cx="0" cy="41183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955632" y="4319912"/>
              <a:ext cx="15275" cy="10590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27152" y="4318054"/>
              <a:ext cx="11144" cy="10005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5049231" y="4209197"/>
              <a:ext cx="24599" cy="24969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079598" y="4314083"/>
              <a:ext cx="36016" cy="502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950274" y="4147202"/>
              <a:ext cx="875" cy="30214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779637" y="4305537"/>
              <a:ext cx="36016" cy="1302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4818754" y="4198127"/>
              <a:ext cx="26585" cy="24373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15855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4</cp:revision>
  <dcterms:created xsi:type="dcterms:W3CDTF">2021-06-04T02:48:14Z</dcterms:created>
  <dcterms:modified xsi:type="dcterms:W3CDTF">2021-06-05T07:58:01Z</dcterms:modified>
</cp:coreProperties>
</file>