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65" r:id="rId17"/>
    <p:sldId id="273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>
        <p:scale>
          <a:sx n="70" d="100"/>
          <a:sy n="70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20/11/2020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 Deletion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847850"/>
            <a:ext cx="3886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66" y="880043"/>
            <a:ext cx="7466667" cy="5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9301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730846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16832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84482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Home / View All Courses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anodiam.com/teacher/addnewcourse/{userid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9792</TotalTime>
  <Words>451</Words>
  <Application>Microsoft Office PowerPoint</Application>
  <PresentationFormat>On-screen Show (4:3)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164</cp:revision>
  <dcterms:created xsi:type="dcterms:W3CDTF">2020-08-10T22:46:31Z</dcterms:created>
  <dcterms:modified xsi:type="dcterms:W3CDTF">2020-11-23T06:37:00Z</dcterms:modified>
</cp:coreProperties>
</file>