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FB0D64-D8F7-4B5E-B956-0323943FC38B}">
  <a:tblStyle styleId="{80FB0D64-D8F7-4B5E-B956-0323943F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9572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9525" y="-9524"/>
          <a:ext cx="9144000" cy="5143498"/>
        </p:xfrm>
        <a:graphic>
          <a:graphicData uri="http://schemas.openxmlformats.org/drawingml/2006/table">
            <a:tbl>
              <a:tblPr/>
              <a:tblGrid>
                <a:gridCol w="1420705"/>
                <a:gridCol w="2765130"/>
                <a:gridCol w="2774665"/>
                <a:gridCol w="2183500"/>
              </a:tblGrid>
              <a:tr h="3784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Story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Tasks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In Progress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Done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213265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43"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38" y="55704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tx1"/>
                </a:solidFill>
              </a:rPr>
              <a:t>Home </a:t>
            </a:r>
            <a:r>
              <a:rPr lang="en-AU" sz="600" b="1" dirty="0" smtClean="0">
                <a:solidFill>
                  <a:schemeClr val="tx1"/>
                </a:solidFill>
              </a:rPr>
              <a:t>Page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0703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>
                <a:solidFill>
                  <a:schemeClr val="tx1"/>
                </a:solidFill>
              </a:rPr>
              <a:t>1001 </a:t>
            </a:r>
            <a:r>
              <a:rPr lang="en-AU" sz="600" dirty="0" smtClean="0">
                <a:solidFill>
                  <a:schemeClr val="tx1"/>
                </a:solidFill>
              </a:rPr>
              <a:t>CSS Bootstrap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0703" y="1028226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1002 </a:t>
            </a:r>
            <a:r>
              <a:rPr lang="en-AU" sz="600" dirty="0">
                <a:solidFill>
                  <a:schemeClr val="tx1"/>
                </a:solidFill>
              </a:rPr>
              <a:t>HTML Page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5589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1003 </a:t>
            </a:r>
            <a:r>
              <a:rPr lang="en-US" sz="600" dirty="0" smtClean="0">
                <a:solidFill>
                  <a:schemeClr val="tx1"/>
                </a:solidFill>
              </a:rPr>
              <a:t>Responsive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5014" y="1027989"/>
            <a:ext cx="574166" cy="4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1004 </a:t>
            </a:r>
            <a:r>
              <a:rPr lang="en-US" sz="600" dirty="0" smtClean="0">
                <a:solidFill>
                  <a:schemeClr val="tx1"/>
                </a:solidFill>
              </a:rPr>
              <a:t>Carousel Images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4834" y="482503"/>
            <a:ext cx="574166" cy="4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>
                <a:solidFill>
                  <a:schemeClr val="tx1"/>
                </a:solidFill>
              </a:rPr>
              <a:t>1005 Blackboard Image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4834" y="1034953"/>
            <a:ext cx="574166" cy="4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>
                <a:solidFill>
                  <a:schemeClr val="tx1"/>
                </a:solidFill>
              </a:rPr>
              <a:t>1006 Headings and messages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674" y="1808684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Sign Up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5895" y="168916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2001 UI &amp; Validation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5895" y="2236682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>
                <a:solidFill>
                  <a:schemeClr val="tx1"/>
                </a:solidFill>
              </a:rPr>
              <a:t>2002 Database and </a:t>
            </a:r>
            <a:r>
              <a:rPr lang="en-AU" sz="600" dirty="0" smtClean="0">
                <a:solidFill>
                  <a:schemeClr val="tx1"/>
                </a:solidFill>
              </a:rPr>
              <a:t>Fields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83042" y="169564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2003 Java Code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3042" y="2243162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2004 Review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60739" y="1692400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2005 Testing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0739" y="2239914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2006 Encryption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2213" y="1682677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2007 Token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46</Words>
  <Application>Microsoft Office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Sydney</cp:lastModifiedBy>
  <cp:revision>13</cp:revision>
  <dcterms:modified xsi:type="dcterms:W3CDTF">2020-07-08T03:44:08Z</dcterms:modified>
</cp:coreProperties>
</file>