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74C62-6B24-4F54-B962-366960A0168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9015"/>
            <a:ext cx="913482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19715" y="730012"/>
            <a:ext cx="500066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Logo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04248" y="3684822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Bold, </a:t>
            </a:r>
            <a:r>
              <a:rPr lang="en-AU" sz="8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23796" y="2492896"/>
            <a:ext cx="1000132" cy="21431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>
                <a:solidFill>
                  <a:schemeClr val="accent6"/>
                </a:solidFill>
                <a:latin typeface="Arial Black" pitchFamily="34" charset="0"/>
              </a:rPr>
              <a:t>5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0px; #6f6fef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3" name="Straight Arrow Connector 2"/>
          <p:cNvCxnSpPr>
            <a:stCxn id="13" idx="1"/>
          </p:cNvCxnSpPr>
          <p:nvPr/>
        </p:nvCxnSpPr>
        <p:spPr>
          <a:xfrm flipH="1">
            <a:off x="175623" y="837734"/>
            <a:ext cx="344092" cy="5030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57163" y="2133007"/>
            <a:ext cx="1000132" cy="21431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>
                <a:solidFill>
                  <a:schemeClr val="accent6"/>
                </a:solidFill>
                <a:latin typeface="Arial Black" pitchFamily="34" charset="0"/>
              </a:rPr>
              <a:t>5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0px; #8f8fff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23728" y="191683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871845" y="2420888"/>
            <a:ext cx="0" cy="43345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8316416" y="2707211"/>
            <a:ext cx="0" cy="9776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57295" y="3278684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Bold, </a:t>
            </a:r>
            <a:r>
              <a:rPr lang="en-AU" sz="8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#8f8fff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91501" y="4437692"/>
            <a:ext cx="1857388" cy="4616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Bold, </a:t>
            </a:r>
            <a:r>
              <a:rPr lang="en-AU" sz="8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0f0f7f (COLOR WILL CHANGE TO THIS WHEN START WRITING)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44276" y="2779799"/>
            <a:ext cx="0" cy="16578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90669" y="1637450"/>
            <a:ext cx="1857388" cy="4616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Bold, </a:t>
            </a:r>
            <a:r>
              <a:rPr lang="en-AU" sz="8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#</a:t>
            </a:r>
            <a:r>
              <a:rPr lang="en-AU" sz="800" b="1" dirty="0" err="1" smtClean="0">
                <a:solidFill>
                  <a:schemeClr val="accent6"/>
                </a:solidFill>
                <a:latin typeface="Arial Black" pitchFamily="34" charset="0"/>
              </a:rPr>
              <a:t>ffffff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, (</a:t>
            </a:r>
            <a:r>
              <a:rPr lang="en-AU" sz="800" b="1" dirty="0" err="1" smtClean="0">
                <a:solidFill>
                  <a:schemeClr val="accent6"/>
                </a:solidFill>
                <a:latin typeface="Arial Black" pitchFamily="34" charset="0"/>
              </a:rPr>
              <a:t>cOLOR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 WILL CHANGE WITH MOUSE HOVER)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452320" y="2099115"/>
            <a:ext cx="0" cy="5009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452320" y="2707211"/>
            <a:ext cx="0" cy="9776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315650" y="2136678"/>
            <a:ext cx="0" cy="5009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567412" y="2854344"/>
            <a:ext cx="0" cy="4117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03Foo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2066"/>
            <a:ext cx="9144000" cy="73386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rot="16200000" flipH="1">
            <a:off x="-140878" y="3427287"/>
            <a:ext cx="709843" cy="4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3" name="TextBox 12"/>
          <p:cNvSpPr txBox="1"/>
          <p:nvPr/>
        </p:nvSpPr>
        <p:spPr>
          <a:xfrm>
            <a:off x="214282" y="3286124"/>
            <a:ext cx="1000132" cy="21431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100px; #8f8fff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5429256" y="3213097"/>
            <a:ext cx="3000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9" name="TextBox 18"/>
          <p:cNvSpPr txBox="1"/>
          <p:nvPr/>
        </p:nvSpPr>
        <p:spPr>
          <a:xfrm>
            <a:off x="5572132" y="3213556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Bold, </a:t>
            </a:r>
            <a:r>
              <a:rPr lang="en-AU" sz="8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 rot="16200000" flipH="1">
            <a:off x="-140878" y="3427287"/>
            <a:ext cx="709843" cy="4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3" name="TextBox 12"/>
          <p:cNvSpPr txBox="1"/>
          <p:nvPr/>
        </p:nvSpPr>
        <p:spPr>
          <a:xfrm>
            <a:off x="214282" y="3286124"/>
            <a:ext cx="1000132" cy="21431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100px; #8f8fff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5429256" y="3213097"/>
            <a:ext cx="3000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9" name="TextBox 18"/>
          <p:cNvSpPr txBox="1"/>
          <p:nvPr/>
        </p:nvSpPr>
        <p:spPr>
          <a:xfrm>
            <a:off x="5572132" y="3213556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Bold, </a:t>
            </a:r>
            <a:r>
              <a:rPr lang="en-AU" sz="8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75"/>
            <a:ext cx="9143999" cy="685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90613" y="692696"/>
            <a:ext cx="1000132" cy="21431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33%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 #8f8fff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5473" y="5013176"/>
            <a:ext cx="1000132" cy="21431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33%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 #</a:t>
            </a:r>
            <a:r>
              <a:rPr lang="en-AU" sz="800" b="1" dirty="0" err="1" smtClean="0">
                <a:solidFill>
                  <a:schemeClr val="accent6"/>
                </a:solidFill>
                <a:latin typeface="Arial Black" pitchFamily="34" charset="0"/>
              </a:rPr>
              <a:t>fff</a:t>
            </a:r>
            <a:r>
              <a:rPr lang="en-AU" sz="800" b="1" dirty="0" err="1" smtClean="0">
                <a:solidFill>
                  <a:schemeClr val="accent6"/>
                </a:solidFill>
                <a:latin typeface="Arial Black" pitchFamily="34" charset="0"/>
              </a:rPr>
              <a:t>fff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5593" y="3201837"/>
            <a:ext cx="1000132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34%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 linier </a:t>
            </a:r>
            <a:r>
              <a:rPr lang="en-AU" sz="800" b="1" dirty="0" err="1" smtClean="0">
                <a:solidFill>
                  <a:schemeClr val="accent6"/>
                </a:solidFill>
                <a:latin typeface="Arial Black" pitchFamily="34" charset="0"/>
              </a:rPr>
              <a:t>color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 gradient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39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893851" y="6289129"/>
            <a:ext cx="1000132" cy="21431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100px; #8f8fff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2160" y="6197510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Bold, </a:t>
            </a:r>
            <a:r>
              <a:rPr lang="en-AU" sz="8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5473" y="6165304"/>
            <a:ext cx="1000132" cy="21431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33%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 #</a:t>
            </a:r>
            <a:r>
              <a:rPr lang="en-AU" sz="800" b="1" dirty="0" err="1" smtClean="0">
                <a:solidFill>
                  <a:schemeClr val="accent6"/>
                </a:solidFill>
                <a:latin typeface="Arial Black" pitchFamily="34" charset="0"/>
              </a:rPr>
              <a:t>fff</a:t>
            </a:r>
            <a:r>
              <a:rPr lang="en-AU" sz="800" b="1" dirty="0" err="1" smtClean="0">
                <a:solidFill>
                  <a:schemeClr val="accent6"/>
                </a:solidFill>
                <a:latin typeface="Arial Black" pitchFamily="34" charset="0"/>
              </a:rPr>
              <a:t>fff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474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120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Sydney</dc:creator>
  <cp:lastModifiedBy>Ananya</cp:lastModifiedBy>
  <cp:revision>34</cp:revision>
  <dcterms:created xsi:type="dcterms:W3CDTF">2020-07-01T23:14:00Z</dcterms:created>
  <dcterms:modified xsi:type="dcterms:W3CDTF">2020-07-03T11:03:22Z</dcterms:modified>
</cp:coreProperties>
</file>