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-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0E4767-3FC0-5592-114E-83905CF13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26" y="10967875"/>
            <a:ext cx="19161406" cy="90642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914400" y="825273"/>
            <a:ext cx="2651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Scan          	 </a:t>
            </a:r>
            <a:r>
              <a:rPr lang="en-AU" sz="7200" b="1" dirty="0">
                <a:solidFill>
                  <a:srgbClr val="C00000"/>
                </a:solidFill>
                <a:latin typeface="Oxygen" panose="02000503000000000000" pitchFamily="2" charset="0"/>
              </a:rPr>
              <a:t>&amp; follow  on</a:t>
            </a:r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              </a:t>
            </a:r>
            <a:r>
              <a:rPr lang="en-AU" sz="7200" b="1" dirty="0">
                <a:solidFill>
                  <a:srgbClr val="C00000"/>
                </a:solidFill>
                <a:latin typeface="Oxygen" panose="02000503000000000000" pitchFamily="2" charset="0"/>
              </a:rPr>
              <a:t>for</a:t>
            </a:r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 Discounts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95" y="277227"/>
            <a:ext cx="3434504" cy="343450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3562283" y="277227"/>
            <a:ext cx="3636736" cy="3571747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>
            <a:off x="13284438" y="3948608"/>
            <a:ext cx="11473981" cy="6863969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3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 </a:t>
            </a:r>
          </a:p>
        </p:txBody>
      </p:sp>
      <p:sp>
        <p:nvSpPr>
          <p:cNvPr id="22" name="32-Point Star 20">
            <a:extLst>
              <a:ext uri="{FF2B5EF4-FFF2-40B4-BE49-F238E27FC236}">
                <a16:creationId xmlns:a16="http://schemas.microsoft.com/office/drawing/2014/main" id="{27B3160F-A75B-8EA9-DA5A-4C9CA776A3C7}"/>
              </a:ext>
            </a:extLst>
          </p:cNvPr>
          <p:cNvSpPr/>
          <p:nvPr/>
        </p:nvSpPr>
        <p:spPr>
          <a:xfrm>
            <a:off x="844784" y="3934472"/>
            <a:ext cx="11473981" cy="6878105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3800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4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4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7634653"/>
            <a:ext cx="25603742" cy="35717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Whatsapp Icon PNGs for Free Download">
            <a:extLst>
              <a:ext uri="{FF2B5EF4-FFF2-40B4-BE49-F238E27FC236}">
                <a16:creationId xmlns:a16="http://schemas.microsoft.com/office/drawing/2014/main" id="{8D93D5ED-A01E-3CD6-9414-417E0D80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62" y="36702881"/>
            <a:ext cx="2040290" cy="204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BF57FB15-815A-46AF-E8A6-0E5631F0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797" y="37949270"/>
            <a:ext cx="1880222" cy="188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0DEC7B9-194E-F031-1DB8-C5157DEC4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19730717" y="34213209"/>
            <a:ext cx="2688714" cy="2768671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  <a:solidFill>
            <a:schemeClr val="tx1"/>
          </a:solidFill>
        </p:spPr>
      </p:pic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84" y="34017246"/>
            <a:ext cx="2268896" cy="25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A325-E4F7-5621-A90D-36898CCBEB5D}"/>
              </a:ext>
            </a:extLst>
          </p:cNvPr>
          <p:cNvSpPr txBox="1"/>
          <p:nvPr/>
        </p:nvSpPr>
        <p:spPr>
          <a:xfrm>
            <a:off x="4050194" y="34245111"/>
            <a:ext cx="1653714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3800" b="1" dirty="0">
                <a:solidFill>
                  <a:srgbClr val="C00000"/>
                </a:solidFill>
                <a:latin typeface="Oxygen" panose="02000503000000000000" pitchFamily="2" charset="0"/>
              </a:rPr>
              <a:t>Own Edtech App</a:t>
            </a:r>
            <a:endParaRPr lang="en-US" sz="1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304C7-8DD2-31C1-E2DC-A82AB62D6A2F}"/>
              </a:ext>
            </a:extLst>
          </p:cNvPr>
          <p:cNvSpPr txBox="1"/>
          <p:nvPr/>
        </p:nvSpPr>
        <p:spPr>
          <a:xfrm>
            <a:off x="104693" y="20468933"/>
            <a:ext cx="25603742" cy="13032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&amp; IT – School Kids to Engineers</a:t>
            </a:r>
          </a:p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Spoken Eng, Ielts, Toefl</a:t>
            </a: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428</TotalTime>
  <Words>73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2023-07-28T06:55:57Z</dcterms:created>
  <dcterms:modified xsi:type="dcterms:W3CDTF">2023-07-28T16:26:03Z</dcterms:modified>
</cp:coreProperties>
</file>