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4B87FF"/>
    <a:srgbClr val="FFE6BE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97621" y="986418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3" y="2040333"/>
            <a:ext cx="3034632" cy="2973107"/>
            <a:chOff x="949116" y="1557337"/>
            <a:chExt cx="4443007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98840" y="156881"/>
            <a:ext cx="680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MANAGEMENT SUMMARY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75945" y="1216673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06516" y="1499701"/>
            <a:ext cx="2292356" cy="252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88791" y="99135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80699" y="1217585"/>
            <a:ext cx="186642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Our Specializations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1270" y="1500615"/>
            <a:ext cx="2267117" cy="2520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 / CBSE / WB Board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Class VI to XII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 / IIT / JEE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087249" y="99578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8509" y="1209179"/>
            <a:ext cx="2245420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64953" y="1510673"/>
            <a:ext cx="2484147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Convenient location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(4000 sqft) area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43064" y="4080799"/>
            <a:ext cx="6324805" cy="2100643"/>
          </a:xfrm>
          <a:prstGeom prst="roundRect">
            <a:avLst>
              <a:gd name="adj" fmla="val 15492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6564" y="4504714"/>
            <a:ext cx="6144037" cy="1335664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2% of students going to all nearby good schools in 10km radius should enrol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Work with the most popular tutors in Kolkata. Also compassionate faculty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Excellent marketing, student relationship, quality control &amp;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150 – 200 classes per week with total ~3000 – 4000 enrolments targeted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pricing, optimal expenditure, focus on profitability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2243" y="4194182"/>
            <a:ext cx="2679483" cy="307005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Management Summary: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5" y="566670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Oxygen" panose="02000503000000000000" pitchFamily="2" charset="0"/>
              </a:rPr>
              <a:t>Anodiam</a:t>
            </a:r>
          </a:p>
        </p:txBody>
      </p:sp>
    </p:spTree>
    <p:extLst>
      <p:ext uri="{BB962C8B-B14F-4D97-AF65-F5344CB8AC3E}">
        <p14:creationId xmlns:p14="http://schemas.microsoft.com/office/powerpoint/2010/main" val="12765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149-205F-4DB7-BA16-50372BB7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43" y="107865"/>
            <a:ext cx="5092915" cy="6642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BEDB47-6359-4DD1-B8DE-D133C69D75FC}"/>
              </a:ext>
            </a:extLst>
          </p:cNvPr>
          <p:cNvSpPr/>
          <p:nvPr/>
        </p:nvSpPr>
        <p:spPr>
          <a:xfrm>
            <a:off x="4857586" y="3531928"/>
            <a:ext cx="1371555" cy="68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62977-BF2B-4691-8B76-A15E94FF0A2A}"/>
              </a:ext>
            </a:extLst>
          </p:cNvPr>
          <p:cNvSpPr/>
          <p:nvPr/>
        </p:nvSpPr>
        <p:spPr>
          <a:xfrm>
            <a:off x="4880210" y="3401043"/>
            <a:ext cx="386323" cy="38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57FFD2-2E83-4978-98E7-ACFA6BA206E0}"/>
              </a:ext>
            </a:extLst>
          </p:cNvPr>
          <p:cNvSpPr/>
          <p:nvPr/>
        </p:nvSpPr>
        <p:spPr>
          <a:xfrm>
            <a:off x="4801607" y="3326779"/>
            <a:ext cx="1483513" cy="937141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4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60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FOR OUR 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7"/>
            <a:ext cx="10158413" cy="6873808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-6763" y="3086439"/>
            <a:ext cx="10165175" cy="3718505"/>
          </a:xfrm>
          <a:prstGeom prst="rect">
            <a:avLst/>
          </a:prstGeom>
          <a:gradFill>
            <a:gsLst>
              <a:gs pos="0">
                <a:srgbClr val="65A9E0">
                  <a:alpha val="70000"/>
                </a:srgbClr>
              </a:gs>
              <a:gs pos="42000">
                <a:srgbClr val="65A9E0">
                  <a:alpha val="60000"/>
                </a:srgbClr>
              </a:gs>
              <a:gs pos="100000">
                <a:srgbClr val="5191D5">
                  <a:alpha val="2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762" y="1"/>
            <a:ext cx="10165175" cy="3294742"/>
          </a:xfrm>
          <a:prstGeom prst="rect">
            <a:avLst/>
          </a:prstGeom>
          <a:gradFill flip="none" rotWithShape="1">
            <a:gsLst>
              <a:gs pos="0">
                <a:srgbClr val="5191D5"/>
              </a:gs>
              <a:gs pos="100000">
                <a:srgbClr val="65A9E0">
                  <a:alpha val="0"/>
                </a:srgbClr>
              </a:gs>
              <a:gs pos="91000">
                <a:srgbClr val="65A9E0"/>
              </a:gs>
              <a:gs pos="67000">
                <a:srgbClr val="5191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7210" y="319234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570" y="611966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7852" y="2561751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29617"/>
            <a:ext cx="10159539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202" y="2561751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9202" y="3650445"/>
            <a:ext cx="83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873" y="2062048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6837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2" y="-7704"/>
            <a:ext cx="12198762" cy="6865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18" y="-7704"/>
            <a:ext cx="12192000" cy="6865704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75000"/>
                  <a:alpha val="65000"/>
                </a:schemeClr>
              </a:gs>
              <a:gs pos="0">
                <a:schemeClr val="accent6">
                  <a:lumMod val="75000"/>
                  <a:alpha val="75000"/>
                </a:schemeClr>
              </a:gs>
              <a:gs pos="77000">
                <a:schemeClr val="accent6">
                  <a:lumMod val="74000"/>
                  <a:alpha val="20000"/>
                </a:schemeClr>
              </a:gs>
              <a:gs pos="100000">
                <a:schemeClr val="accent6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75987"/>
            <a:ext cx="12198761" cy="482014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279" y="3124649"/>
            <a:ext cx="8379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ICSE / CBSE / WB, Class VI – XII, All Subjects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NEET / IIT / JEE Competitive Exams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Spoken English, IELTS, PTE &amp; Grooming</a:t>
            </a: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199" y="2049732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3902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ender-specific grad gowns shi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0"/>
            <a:ext cx="12245412" cy="6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61" y="6590"/>
            <a:ext cx="12192000" cy="6865704"/>
          </a:xfrm>
          <a:prstGeom prst="rect">
            <a:avLst/>
          </a:prstGeom>
          <a:gradFill flip="none" rotWithShape="1">
            <a:gsLst>
              <a:gs pos="52000">
                <a:schemeClr val="accent2">
                  <a:lumMod val="75000"/>
                  <a:alpha val="88000"/>
                </a:schemeClr>
              </a:gs>
              <a:gs pos="21000">
                <a:schemeClr val="accent2">
                  <a:lumMod val="75000"/>
                  <a:alpha val="65000"/>
                </a:schemeClr>
              </a:gs>
              <a:gs pos="30000">
                <a:schemeClr val="accent2">
                  <a:lumMod val="75000"/>
                  <a:alpha val="75000"/>
                </a:schemeClr>
              </a:gs>
              <a:gs pos="89000">
                <a:schemeClr val="accent2">
                  <a:lumMod val="75000"/>
                  <a:alpha val="57000"/>
                </a:schemeClr>
              </a:gs>
              <a:gs pos="58000">
                <a:schemeClr val="accent2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5893" y="6441782"/>
            <a:ext cx="12257308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732" y="3367392"/>
            <a:ext cx="102000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Best Teachers in Town!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Individual Care || Unique Techniques || Doubt Clearing &amp; Makeup Classes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Regular Mock Tests    ||    Parent Teacher Meeting    ||    360° Feedback     ||     Student Counselling</a:t>
            </a:r>
          </a:p>
          <a:p>
            <a:pPr algn="ctr">
              <a:lnSpc>
                <a:spcPct val="20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2199" y="2048634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6701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296075"/>
            <a:ext cx="4886325" cy="557212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5258933" y="1629902"/>
            <a:ext cx="1988458" cy="423817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515504" y="2476197"/>
            <a:ext cx="1475309" cy="147530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665" y="4339932"/>
            <a:ext cx="206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App Launching in</a:t>
            </a:r>
          </a:p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2023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35" y="6441782"/>
            <a:ext cx="12188865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-5" y="-14382"/>
            <a:ext cx="12188865" cy="150935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11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552" y="100630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8547" y="288879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7975" y="1002728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" i="1" dirty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670" y="4607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Best App for Students</a:t>
            </a:r>
          </a:p>
        </p:txBody>
      </p:sp>
    </p:spTree>
    <p:extLst>
      <p:ext uri="{BB962C8B-B14F-4D97-AF65-F5344CB8AC3E}">
        <p14:creationId xmlns:p14="http://schemas.microsoft.com/office/powerpoint/2010/main" val="4213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2156301"/>
            <a:ext cx="11901714" cy="1014145"/>
          </a:xfrm>
          <a:prstGeom prst="rect">
            <a:avLst/>
          </a:prstGeom>
          <a:solidFill>
            <a:srgbClr val="4B87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" y="2129294"/>
            <a:ext cx="12191997" cy="10577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5525" y="2336571"/>
            <a:ext cx="568795" cy="56879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06" y="245211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693" y="242115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Australia, India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7963" y="2393909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dirty="0">
                <a:solidFill>
                  <a:schemeClr val="tx1"/>
                </a:solidFill>
              </a:rPr>
              <a:t>☎ 9073 700094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5269" y="242115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b="0" dirty="0">
                <a:solidFill>
                  <a:schemeClr val="tx1"/>
                </a:solidFill>
              </a:rPr>
              <a:t>🏠 </a:t>
            </a:r>
            <a:r>
              <a:rPr lang="en-AU" sz="2400" dirty="0">
                <a:solidFill>
                  <a:schemeClr val="tx1"/>
                </a:solidFill>
              </a:rPr>
              <a:t>N-25 Patuli, Kol 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8841" y="1568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Print on Gel Pen Free Merchandise for Marketing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92B79F-26FA-4917-A53B-CB6FF26821A2}"/>
              </a:ext>
            </a:extLst>
          </p:cNvPr>
          <p:cNvSpPr/>
          <p:nvPr/>
        </p:nvSpPr>
        <p:spPr>
          <a:xfrm>
            <a:off x="1634554" y="2043113"/>
            <a:ext cx="3619681" cy="2106706"/>
          </a:xfrm>
          <a:prstGeom prst="rect">
            <a:avLst/>
          </a:prstGeom>
          <a:noFill/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26925-C519-4A5B-BA93-9A764569F652}"/>
              </a:ext>
            </a:extLst>
          </p:cNvPr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DAED-CEF7-48EE-987F-208531DED18C}"/>
              </a:ext>
            </a:extLst>
          </p:cNvPr>
          <p:cNvSpPr txBox="1"/>
          <p:nvPr/>
        </p:nvSpPr>
        <p:spPr>
          <a:xfrm>
            <a:off x="4698841" y="15688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Rubber Stamp</a:t>
            </a:r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C017BBBF-41CD-401F-9D2C-E32875DCCC8C}"/>
              </a:ext>
            </a:extLst>
          </p:cNvPr>
          <p:cNvSpPr/>
          <p:nvPr/>
        </p:nvSpPr>
        <p:spPr>
          <a:xfrm>
            <a:off x="1994554" y="240311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FF893-8830-4D7D-9967-19C5E1177DAC}"/>
              </a:ext>
            </a:extLst>
          </p:cNvPr>
          <p:cNvSpPr txBox="1"/>
          <p:nvPr/>
        </p:nvSpPr>
        <p:spPr>
          <a:xfrm>
            <a:off x="2849658" y="258368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9F394-4903-42AB-AA2B-528B64B3B4CC}"/>
              </a:ext>
            </a:extLst>
          </p:cNvPr>
          <p:cNvSpPr txBox="1"/>
          <p:nvPr/>
        </p:nvSpPr>
        <p:spPr>
          <a:xfrm flipH="1">
            <a:off x="1634552" y="3382142"/>
            <a:ext cx="361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Proprietor</a:t>
            </a:r>
            <a:endParaRPr lang="en-A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7B9BF-1FCC-4BA2-8910-FE4173E69E89}"/>
              </a:ext>
            </a:extLst>
          </p:cNvPr>
          <p:cNvSpPr/>
          <p:nvPr/>
        </p:nvSpPr>
        <p:spPr>
          <a:xfrm>
            <a:off x="6942631" y="2039873"/>
            <a:ext cx="3619681" cy="2106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7E97E66-5A50-4372-A41A-1799259B7D33}"/>
              </a:ext>
            </a:extLst>
          </p:cNvPr>
          <p:cNvSpPr/>
          <p:nvPr/>
        </p:nvSpPr>
        <p:spPr>
          <a:xfrm>
            <a:off x="7302631" y="239987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2E655-E60E-4AFA-B64E-25FCB8F6BFD4}"/>
              </a:ext>
            </a:extLst>
          </p:cNvPr>
          <p:cNvSpPr txBox="1"/>
          <p:nvPr/>
        </p:nvSpPr>
        <p:spPr>
          <a:xfrm>
            <a:off x="8157735" y="258044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BA4D3-4B87-4F17-8937-24B89DFEEBE9}"/>
              </a:ext>
            </a:extLst>
          </p:cNvPr>
          <p:cNvSpPr txBox="1"/>
          <p:nvPr/>
        </p:nvSpPr>
        <p:spPr>
          <a:xfrm flipH="1">
            <a:off x="6942629" y="3320534"/>
            <a:ext cx="361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N-95 Patuli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Kolkata 700094</a:t>
            </a:r>
          </a:p>
        </p:txBody>
      </p:sp>
    </p:spTree>
    <p:extLst>
      <p:ext uri="{BB962C8B-B14F-4D97-AF65-F5344CB8AC3E}">
        <p14:creationId xmlns:p14="http://schemas.microsoft.com/office/powerpoint/2010/main" val="8960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7CC9D9-C264-4D2E-89A3-D0A3F8F30A16}"/>
              </a:ext>
            </a:extLst>
          </p:cNvPr>
          <p:cNvSpPr/>
          <p:nvPr/>
        </p:nvSpPr>
        <p:spPr>
          <a:xfrm>
            <a:off x="1019366" y="203765"/>
            <a:ext cx="9980325" cy="6304613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3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</TotalTime>
  <Words>543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DELL</cp:lastModifiedBy>
  <cp:revision>140</cp:revision>
  <dcterms:created xsi:type="dcterms:W3CDTF">2023-03-14T04:51:15Z</dcterms:created>
  <dcterms:modified xsi:type="dcterms:W3CDTF">2023-07-28T16:33:37Z</dcterms:modified>
</cp:coreProperties>
</file>