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5" r:id="rId5"/>
    <p:sldId id="261" r:id="rId6"/>
    <p:sldId id="266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340240"/>
            <a:ext cx="6858000" cy="356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/>
          <p:cNvGrpSpPr/>
          <p:nvPr/>
        </p:nvGrpSpPr>
        <p:grpSpPr>
          <a:xfrm>
            <a:off x="0" y="-4769"/>
            <a:ext cx="6858000" cy="6345010"/>
            <a:chOff x="0" y="-4769"/>
            <a:chExt cx="6858000" cy="634501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" y="-4769"/>
              <a:ext cx="6856793" cy="634501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0" y="0"/>
              <a:ext cx="6858000" cy="6340241"/>
            </a:xfrm>
            <a:prstGeom prst="rect">
              <a:avLst/>
            </a:prstGeom>
            <a:gradFill flip="none" rotWithShape="1">
              <a:gsLst>
                <a:gs pos="51000">
                  <a:srgbClr val="F2F2F2">
                    <a:alpha val="70000"/>
                  </a:srgbClr>
                </a:gs>
                <a:gs pos="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</a:schemeClr>
                </a:gs>
                <a:gs pos="70000">
                  <a:schemeClr val="bg1">
                    <a:lumMod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26764" y="1542429"/>
              <a:ext cx="2717094" cy="820628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674103" y="1511948"/>
              <a:ext cx="2131496" cy="820384"/>
              <a:chOff x="5936143" y="1477122"/>
              <a:chExt cx="2800727" cy="108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3562" y="1601130"/>
                <a:ext cx="2223308" cy="76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379615" y="6680322"/>
            <a:ext cx="6098769" cy="314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Board, All Subjects, Class VI-XII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IIT/JEE/NEET &amp; Other Competitive Exams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Process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Best Location, </a:t>
            </a: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Largest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Smart and Air-Conditioned Classrooms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Supporting Edtech Mobile App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200" b="1" dirty="0" err="1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We Care For 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Student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Parent-Teacher Meetings &amp; 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 Feedbacks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142</Words>
  <Application>Microsoft Office PowerPoint</Application>
  <PresentationFormat>A4 Paper (210x297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23</cp:revision>
  <dcterms:created xsi:type="dcterms:W3CDTF">2023-05-26T14:05:15Z</dcterms:created>
  <dcterms:modified xsi:type="dcterms:W3CDTF">2023-07-28T17:37:09Z</dcterms:modified>
</cp:coreProperties>
</file>