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</p:sldIdLst>
  <p:sldSz cx="25603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2301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85233"/>
            <a:ext cx="21762720" cy="1337056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0171413"/>
            <a:ext cx="19202400" cy="9272267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044700"/>
            <a:ext cx="552069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044700"/>
            <a:ext cx="1624203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574541"/>
            <a:ext cx="22082760" cy="1597532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5701001"/>
            <a:ext cx="22082760" cy="84010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0223500"/>
            <a:ext cx="1088136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044708"/>
            <a:ext cx="2208276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9414513"/>
            <a:ext cx="10831352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4028420"/>
            <a:ext cx="1083135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9414513"/>
            <a:ext cx="10884695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4028420"/>
            <a:ext cx="1088469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529588"/>
            <a:ext cx="12961620" cy="2729230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529588"/>
            <a:ext cx="12961620" cy="2729230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044708"/>
            <a:ext cx="220827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0223500"/>
            <a:ext cx="220827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23422-3B08-6339-404A-A7A34852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0A589-4A79-644F-5EF5-927C8FC6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79" y="4268954"/>
            <a:ext cx="15737323" cy="2335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DD826-F8EC-5FCB-38BD-104F9A98C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2201071" y="14329400"/>
            <a:ext cx="1317092" cy="1245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94983-77B9-B941-6341-697A4E0F8CB0}"/>
              </a:ext>
            </a:extLst>
          </p:cNvPr>
          <p:cNvSpPr txBox="1"/>
          <p:nvPr/>
        </p:nvSpPr>
        <p:spPr>
          <a:xfrm>
            <a:off x="7815993" y="643255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535B4-0392-E7BF-7AA7-10FF4E37EC0E}"/>
              </a:ext>
            </a:extLst>
          </p:cNvPr>
          <p:cNvSpPr txBox="1"/>
          <p:nvPr/>
        </p:nvSpPr>
        <p:spPr>
          <a:xfrm>
            <a:off x="7136152" y="9799751"/>
            <a:ext cx="113096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</p:txBody>
      </p:sp>
      <p:pic>
        <p:nvPicPr>
          <p:cNvPr id="11" name="Picture 14" descr="Whatsapp Icon PNGs for Free Download">
            <a:extLst>
              <a:ext uri="{FF2B5EF4-FFF2-40B4-BE49-F238E27FC236}">
                <a16:creationId xmlns:a16="http://schemas.microsoft.com/office/drawing/2014/main" id="{4A3A1513-50FA-1F90-06CD-E3AB17EE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287" y="8364483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4FABBE-4798-D86B-C21A-5F0C0A85A86D}"/>
              </a:ext>
            </a:extLst>
          </p:cNvPr>
          <p:cNvSpPr/>
          <p:nvPr/>
        </p:nvSpPr>
        <p:spPr>
          <a:xfrm>
            <a:off x="8101323" y="7781130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4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C042AD0-DEA8-0589-A3C6-95DBD38B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11" y="8338337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1A5ED9-A2A9-55E7-341F-250B33ACB9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890914"/>
            <a:ext cx="10785155" cy="5238505"/>
          </a:xfrm>
          <a:prstGeom prst="rect">
            <a:avLst/>
          </a:prstGeom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DD6EA20-3DB1-CB1A-D88C-F00EE0266C58}"/>
              </a:ext>
            </a:extLst>
          </p:cNvPr>
          <p:cNvSpPr/>
          <p:nvPr/>
        </p:nvSpPr>
        <p:spPr>
          <a:xfrm rot="21243013">
            <a:off x="422832" y="326466"/>
            <a:ext cx="6624303" cy="7018632"/>
          </a:xfrm>
          <a:prstGeom prst="star32">
            <a:avLst/>
          </a:prstGeom>
          <a:solidFill>
            <a:srgbClr val="FF0000"/>
          </a:solidFill>
          <a:ln w="190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641F-94F4-E5B5-7C9C-44503FA7B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8013835"/>
            <a:ext cx="8775366" cy="136116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7FDA82-EEB4-D8F2-A3A0-E6949C2073DD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2D990B-26D3-DE87-ECA6-B3466AD2AD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784" y="21873507"/>
            <a:ext cx="14452339" cy="22439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56B24A5-C15E-DBD7-FD55-3BC19BFCCB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88" y="18769481"/>
            <a:ext cx="12392025" cy="29813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25836F-0717-DCFE-6FC4-4B61938B0470}"/>
              </a:ext>
            </a:extLst>
          </p:cNvPr>
          <p:cNvSpPr txBox="1"/>
          <p:nvPr/>
        </p:nvSpPr>
        <p:spPr>
          <a:xfrm>
            <a:off x="11238" y="24080747"/>
            <a:ext cx="25681044" cy="1405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MBA, BBA, BCom, CA, CMA, CS, CFA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CLAT, LLB, LLM</a:t>
            </a:r>
          </a:p>
          <a:p>
            <a:pPr algn="ctr">
              <a:lnSpc>
                <a:spcPct val="150000"/>
              </a:lnSpc>
            </a:pPr>
            <a:r>
              <a:rPr lang="en-US" sz="88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Grooming, Ielts, Toefl, Foreign Languages</a:t>
            </a:r>
            <a:endParaRPr lang="en-US" sz="138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2D4EF-B682-D16A-4120-B1CFA127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77C8DC-1C5B-4395-6D2F-97D2F68D7A78}"/>
              </a:ext>
            </a:extLst>
          </p:cNvPr>
          <p:cNvSpPr/>
          <p:nvPr/>
        </p:nvSpPr>
        <p:spPr>
          <a:xfrm>
            <a:off x="-7481" y="2079513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5F587-C175-DB87-7DCC-C8410CF7A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79" y="4268954"/>
            <a:ext cx="15737323" cy="2335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8235F-5A58-2DB2-C2FD-09FBA1F3D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7" y="770599"/>
            <a:ext cx="10785155" cy="52385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8B616-45E4-5052-A285-15AC250E474C}"/>
              </a:ext>
            </a:extLst>
          </p:cNvPr>
          <p:cNvSpPr txBox="1"/>
          <p:nvPr/>
        </p:nvSpPr>
        <p:spPr>
          <a:xfrm>
            <a:off x="6108602" y="6080286"/>
            <a:ext cx="121278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77169-AC56-AB43-9631-4BB21B19C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3" y="9170408"/>
            <a:ext cx="10567652" cy="13672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2CE77-D232-2641-0170-DCCCE4AB9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779409"/>
            <a:ext cx="5163468" cy="73746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7E3CB50-7EE3-90DE-E8F3-1EF01F3EC0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74" y="13680601"/>
            <a:ext cx="9862786" cy="7209396"/>
          </a:xfrm>
          <a:prstGeom prst="rect">
            <a:avLst/>
          </a:prstGeom>
        </p:spPr>
      </p:pic>
      <p:sp>
        <p:nvSpPr>
          <p:cNvPr id="9" name="32-Point Star 20">
            <a:extLst>
              <a:ext uri="{FF2B5EF4-FFF2-40B4-BE49-F238E27FC236}">
                <a16:creationId xmlns:a16="http://schemas.microsoft.com/office/drawing/2014/main" id="{773C3C72-750B-A41C-5653-4148E8327FA3}"/>
              </a:ext>
            </a:extLst>
          </p:cNvPr>
          <p:cNvSpPr/>
          <p:nvPr/>
        </p:nvSpPr>
        <p:spPr>
          <a:xfrm rot="21243013">
            <a:off x="422832" y="807726"/>
            <a:ext cx="6624303" cy="7018632"/>
          </a:xfrm>
          <a:prstGeom prst="star32">
            <a:avLst/>
          </a:prstGeom>
          <a:solidFill>
            <a:srgbClr val="FF0000"/>
          </a:solidFill>
          <a:ln w="190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466E25-ABAC-A88D-2785-99F85391E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8088" y="18508223"/>
            <a:ext cx="12392025" cy="2981326"/>
          </a:xfrm>
          <a:prstGeom prst="rect">
            <a:avLst/>
          </a:prstGeom>
        </p:spPr>
      </p:pic>
      <p:pic>
        <p:nvPicPr>
          <p:cNvPr id="14" name="Picture 14" descr="Whatsapp Icon PNGs for Free Download">
            <a:extLst>
              <a:ext uri="{FF2B5EF4-FFF2-40B4-BE49-F238E27FC236}">
                <a16:creationId xmlns:a16="http://schemas.microsoft.com/office/drawing/2014/main" id="{893C29BA-0F26-B18A-0274-83BB6557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755" y="9158559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44C5877-5A01-5A9F-3EFE-3522D94D7E42}"/>
              </a:ext>
            </a:extLst>
          </p:cNvPr>
          <p:cNvSpPr/>
          <p:nvPr/>
        </p:nvSpPr>
        <p:spPr>
          <a:xfrm>
            <a:off x="7790791" y="8575206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6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CB3A6E4-CFDC-07E1-082B-CB82F669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579" y="9132413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9CA3F8-9E08-2780-DB1C-78D3DA2E6DFC}"/>
              </a:ext>
            </a:extLst>
          </p:cNvPr>
          <p:cNvSpPr txBox="1"/>
          <p:nvPr/>
        </p:nvSpPr>
        <p:spPr>
          <a:xfrm>
            <a:off x="6657179" y="10353197"/>
            <a:ext cx="113096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51B34-A6F3-B788-8A81-90B61EF81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2201071" y="14329400"/>
            <a:ext cx="1317092" cy="1245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B9763-CC32-0B6B-70F0-6F535B38FA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698" y="21525163"/>
            <a:ext cx="14452339" cy="224396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C9C24A8-5FCC-B9FE-BBC7-3DC61618FD24}"/>
              </a:ext>
            </a:extLst>
          </p:cNvPr>
          <p:cNvSpPr txBox="1"/>
          <p:nvPr/>
        </p:nvSpPr>
        <p:spPr>
          <a:xfrm>
            <a:off x="1" y="23647633"/>
            <a:ext cx="25625100" cy="1446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0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AI, IoT-Robotics, Coding – Class III-XII</a:t>
            </a:r>
          </a:p>
          <a:p>
            <a:pPr algn="ctr">
              <a:lnSpc>
                <a:spcPct val="200000"/>
              </a:lnSpc>
            </a:pPr>
            <a:r>
              <a:rPr lang="en-US" sz="10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endParaRPr lang="en-US" sz="20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Database, Firebase, Cyber Security, Automation Test</a:t>
            </a:r>
          </a:p>
          <a:p>
            <a:pPr algn="ctr"/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Pmp, Agile, Office, Adv Excel, Tally, Html, Css</a:t>
            </a:r>
            <a:endParaRPr lang="en-US" sz="72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1458</TotalTime>
  <Words>168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154</cp:revision>
  <dcterms:created xsi:type="dcterms:W3CDTF">2023-07-28T06:55:57Z</dcterms:created>
  <dcterms:modified xsi:type="dcterms:W3CDTF">2023-08-15T14:06:31Z</dcterms:modified>
</cp:coreProperties>
</file>