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97" r:id="rId18"/>
    <p:sldId id="265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>
        <p:scale>
          <a:sx n="66" d="100"/>
          <a:sy n="66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67544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824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94309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693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4" y="1340768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812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959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8800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8800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07629"/>
            <a:ext cx="7429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817712"/>
            <a:ext cx="7429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16044</TotalTime>
  <Words>509</Words>
  <Application>Microsoft Office PowerPoint</Application>
  <PresentationFormat>On-screen Show (4:3)</PresentationFormat>
  <Paragraphs>99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223</cp:revision>
  <dcterms:created xsi:type="dcterms:W3CDTF">2020-08-10T22:46:31Z</dcterms:created>
  <dcterms:modified xsi:type="dcterms:W3CDTF">2020-12-01T10:33:54Z</dcterms:modified>
</cp:coreProperties>
</file>