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63" r:id="rId3"/>
    <p:sldId id="264" r:id="rId4"/>
    <p:sldId id="267" r:id="rId5"/>
    <p:sldId id="268" r:id="rId6"/>
    <p:sldId id="270" r:id="rId7"/>
    <p:sldId id="269" r:id="rId8"/>
    <p:sldId id="271" r:id="rId9"/>
    <p:sldId id="265" r:id="rId10"/>
    <p:sldId id="273" r:id="rId11"/>
    <p:sldId id="272" r:id="rId12"/>
    <p:sldId id="274" r:id="rId13"/>
    <p:sldId id="275" r:id="rId14"/>
    <p:sldId id="276" r:id="rId15"/>
    <p:sldId id="277" r:id="rId16"/>
    <p:sldId id="279" r:id="rId17"/>
    <p:sldId id="278" r:id="rId18"/>
    <p:sldId id="280" r:id="rId19"/>
    <p:sldId id="281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4660"/>
  </p:normalViewPr>
  <p:slideViewPr>
    <p:cSldViewPr>
      <p:cViewPr varScale="1">
        <p:scale>
          <a:sx n="70" d="100"/>
          <a:sy n="70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830" y="332656"/>
            <a:ext cx="52789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err="1" smtClean="0">
                <a:latin typeface="Arial" panose="020B0604020202020204" pitchFamily="34" charset="0"/>
                <a:ea typeface="Arial" panose="020B0604020202020204" pitchFamily="34" charset="0"/>
              </a:rPr>
              <a:t>Anodiam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 Teacher App: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3671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33664"/>
              </p:ext>
            </p:extLst>
          </p:nvPr>
        </p:nvGraphicFramePr>
        <p:xfrm>
          <a:off x="1691680" y="1484784"/>
          <a:ext cx="5943600" cy="4722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13/11/2020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Teacher App wireframes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6323" y="332656"/>
            <a:ext cx="589398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Professional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anodiam.com/teacher/myprofile/professional/{userid}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2816"/>
            <a:ext cx="7467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04" y="332656"/>
            <a:ext cx="537942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Financial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anodiam.com/teacher/myprofile/financial/{userid}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00808"/>
            <a:ext cx="74676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300" y="332656"/>
            <a:ext cx="528003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Payout Reports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anodiam.com/teacher/myprofile/payouts/{userid}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820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1856" y="332656"/>
            <a:ext cx="436292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Analytics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anodiam.com/teacher/myprofile/analytics/{userid}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820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4997" y="332656"/>
            <a:ext cx="6036653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Inbox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anodiam.com/teacher/inbox/{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userid}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5621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8" y="332656"/>
            <a:ext cx="7687747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Inbox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&gt; Message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anodiam.com/teacher/message/{messageid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00808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1493" y="332656"/>
            <a:ext cx="636366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Queries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anodiam.com/teacher/inbox/{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605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1931" y="332656"/>
            <a:ext cx="7602787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Queries &gt; Query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anodiam.com/teacher/message/{messageid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288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58" y="332656"/>
            <a:ext cx="9133654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Queries &gt; Query &gt; Resolve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anodiam.com/teacher/message/{messageid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77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8678" y="332656"/>
            <a:ext cx="6809300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Comments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anodiam.com/teacher/comments/{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3613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5421" y="332656"/>
            <a:ext cx="513576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Signup / Login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1833562"/>
            <a:ext cx="39719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819" y="332656"/>
            <a:ext cx="8579015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Comments &gt; Comment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anodiam.com/teacher/comment/{commentid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9637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0993" y="332656"/>
            <a:ext cx="7084633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- 1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247775"/>
            <a:ext cx="74295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653" y="332656"/>
            <a:ext cx="809131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contd. - 2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362075"/>
            <a:ext cx="74295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653" y="332656"/>
            <a:ext cx="809131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contd. - 3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24" y="1414714"/>
            <a:ext cx="7380952" cy="4028571"/>
          </a:xfrm>
          <a:prstGeom prst="rect">
            <a:avLst/>
          </a:prstGeom>
          <a:ln w="28575">
            <a:solidFill>
              <a:srgbClr val="2F2FAF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7011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3722712"/>
            <a:ext cx="3886200" cy="2514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10186" y="332656"/>
            <a:ext cx="688624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Create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anodiam.com/teacher/createpassword/{userid}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94" y="1552347"/>
            <a:ext cx="3885714" cy="251428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563888" y="3450800"/>
            <a:ext cx="1728192" cy="54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On Click</a:t>
            </a:r>
            <a:endParaRPr lang="en-AU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96" y="332656"/>
            <a:ext cx="826643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Forget / Change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anodiam.com/teacher/changepassword/{userid)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3" y="1848047"/>
            <a:ext cx="3885714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4367" y="332656"/>
            <a:ext cx="561788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My Teacher Home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anodiam.com/teacher/myhome/{userid}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3613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9633" y="332656"/>
            <a:ext cx="534736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Personal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anodiam.com/teacher/myprofile/personal/{userid}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9552"/>
            <a:ext cx="7467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4758</TotalTime>
  <Words>324</Words>
  <Application>Microsoft Office PowerPoint</Application>
  <PresentationFormat>On-screen Show (4:3)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134</cp:revision>
  <dcterms:created xsi:type="dcterms:W3CDTF">2020-08-10T22:46:31Z</dcterms:created>
  <dcterms:modified xsi:type="dcterms:W3CDTF">2020-11-18T02:49:45Z</dcterms:modified>
</cp:coreProperties>
</file>