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8632468-C24C-48E4-A0EE-787785A5B949}">
          <p14:sldIdLst>
            <p14:sldId id="256"/>
            <p14:sldId id="257"/>
            <p14:sldId id="261"/>
            <p14:sldId id="258"/>
            <p14:sldId id="259"/>
            <p14:sldId id="260"/>
            <p14:sldId id="262"/>
            <p14:sldId id="263"/>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89DB"/>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10" d="100"/>
          <a:sy n="110" d="100"/>
        </p:scale>
        <p:origin x="-72" y="49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4807185A-816E-4D07-BD68-6FA3F9B52EF9}" type="datetimeFigureOut">
              <a:rPr lang="en-AU" smtClean="0"/>
              <a:t>18/03/2022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305066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807185A-816E-4D07-BD68-6FA3F9B52EF9}" type="datetimeFigureOut">
              <a:rPr lang="en-AU" smtClean="0"/>
              <a:t>18/03/2022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363698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807185A-816E-4D07-BD68-6FA3F9B52EF9}" type="datetimeFigureOut">
              <a:rPr lang="en-AU" smtClean="0"/>
              <a:t>18/03/2022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2709458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807185A-816E-4D07-BD68-6FA3F9B52EF9}" type="datetimeFigureOut">
              <a:rPr lang="en-AU" smtClean="0"/>
              <a:t>18/03/2022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2109884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07185A-816E-4D07-BD68-6FA3F9B52EF9}" type="datetimeFigureOut">
              <a:rPr lang="en-AU" smtClean="0"/>
              <a:t>18/03/2022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293651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4807185A-816E-4D07-BD68-6FA3F9B52EF9}" type="datetimeFigureOut">
              <a:rPr lang="en-AU" smtClean="0"/>
              <a:t>18/03/2022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2444882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4807185A-816E-4D07-BD68-6FA3F9B52EF9}" type="datetimeFigureOut">
              <a:rPr lang="en-AU" smtClean="0"/>
              <a:t>18/03/2022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2943615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4807185A-816E-4D07-BD68-6FA3F9B52EF9}" type="datetimeFigureOut">
              <a:rPr lang="en-AU" smtClean="0"/>
              <a:t>18/03/2022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996485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07185A-816E-4D07-BD68-6FA3F9B52EF9}" type="datetimeFigureOut">
              <a:rPr lang="en-AU" smtClean="0"/>
              <a:t>18/03/2022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2551329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07185A-816E-4D07-BD68-6FA3F9B52EF9}" type="datetimeFigureOut">
              <a:rPr lang="en-AU" smtClean="0"/>
              <a:t>18/03/2022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1700162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07185A-816E-4D07-BD68-6FA3F9B52EF9}" type="datetimeFigureOut">
              <a:rPr lang="en-AU" smtClean="0"/>
              <a:t>18/03/2022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1351074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07185A-816E-4D07-BD68-6FA3F9B52EF9}" type="datetimeFigureOut">
              <a:rPr lang="en-AU" smtClean="0"/>
              <a:t>18/03/2022</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0091D-1047-4103-BFC4-C60559F074B1}" type="slidenum">
              <a:rPr lang="en-AU" smtClean="0"/>
              <a:t>‹#›</a:t>
            </a:fld>
            <a:endParaRPr lang="en-AU"/>
          </a:p>
        </p:txBody>
      </p:sp>
    </p:spTree>
    <p:extLst>
      <p:ext uri="{BB962C8B-B14F-4D97-AF65-F5344CB8AC3E}">
        <p14:creationId xmlns:p14="http://schemas.microsoft.com/office/powerpoint/2010/main" val="96772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ounded Rectangle 67"/>
          <p:cNvSpPr/>
          <p:nvPr/>
        </p:nvSpPr>
        <p:spPr>
          <a:xfrm>
            <a:off x="752145" y="1944275"/>
            <a:ext cx="2966105" cy="2802533"/>
          </a:xfrm>
          <a:prstGeom prst="roundRect">
            <a:avLst>
              <a:gd name="adj" fmla="val 27173"/>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p:cNvSpPr txBox="1"/>
          <p:nvPr/>
        </p:nvSpPr>
        <p:spPr>
          <a:xfrm>
            <a:off x="1570092" y="939063"/>
            <a:ext cx="2074735" cy="461665"/>
          </a:xfrm>
          <a:prstGeom prst="rect">
            <a:avLst/>
          </a:prstGeom>
          <a:noFill/>
        </p:spPr>
        <p:txBody>
          <a:bodyPr wrap="none" rtlCol="0">
            <a:spAutoFit/>
          </a:bodyPr>
          <a:lstStyle/>
          <a:p>
            <a:r>
              <a:rPr lang="en-AU" sz="2400" b="1" dirty="0" smtClean="0"/>
              <a:t>Anodiam Icons</a:t>
            </a:r>
          </a:p>
        </p:txBody>
      </p:sp>
      <p:sp>
        <p:nvSpPr>
          <p:cNvPr id="5" name="TextBox 4"/>
          <p:cNvSpPr txBox="1"/>
          <p:nvPr/>
        </p:nvSpPr>
        <p:spPr>
          <a:xfrm>
            <a:off x="1570092" y="395516"/>
            <a:ext cx="4079450" cy="461665"/>
          </a:xfrm>
          <a:prstGeom prst="rect">
            <a:avLst/>
          </a:prstGeom>
          <a:noFill/>
        </p:spPr>
        <p:txBody>
          <a:bodyPr wrap="none" rtlCol="0">
            <a:spAutoFit/>
          </a:bodyPr>
          <a:lstStyle/>
          <a:p>
            <a:r>
              <a:rPr lang="en-AU" sz="2400" b="1" dirty="0" smtClean="0"/>
              <a:t>Anodiam Font</a:t>
            </a:r>
            <a:r>
              <a:rPr lang="en-AU" dirty="0" smtClean="0"/>
              <a:t> Google Fonts Oxygen</a:t>
            </a:r>
          </a:p>
        </p:txBody>
      </p:sp>
      <p:sp>
        <p:nvSpPr>
          <p:cNvPr id="67" name="Freeform 66"/>
          <p:cNvSpPr/>
          <p:nvPr/>
        </p:nvSpPr>
        <p:spPr>
          <a:xfrm>
            <a:off x="1155197" y="2265541"/>
            <a:ext cx="2160000" cy="2160000"/>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 name="Freeform 69"/>
          <p:cNvSpPr/>
          <p:nvPr/>
        </p:nvSpPr>
        <p:spPr>
          <a:xfrm>
            <a:off x="4700313" y="2258283"/>
            <a:ext cx="2160000" cy="2160000"/>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1" name="TextBox 70"/>
          <p:cNvSpPr txBox="1"/>
          <p:nvPr/>
        </p:nvSpPr>
        <p:spPr>
          <a:xfrm>
            <a:off x="1117102" y="1483349"/>
            <a:ext cx="2236190" cy="369332"/>
          </a:xfrm>
          <a:prstGeom prst="rect">
            <a:avLst/>
          </a:prstGeom>
          <a:noFill/>
        </p:spPr>
        <p:txBody>
          <a:bodyPr wrap="none" rtlCol="0">
            <a:spAutoFit/>
          </a:bodyPr>
          <a:lstStyle/>
          <a:p>
            <a:r>
              <a:rPr lang="en-AU" dirty="0" smtClean="0"/>
              <a:t>Phone Icon: ‘#2f5597’</a:t>
            </a:r>
          </a:p>
        </p:txBody>
      </p:sp>
      <p:sp>
        <p:nvSpPr>
          <p:cNvPr id="72" name="TextBox 71"/>
          <p:cNvSpPr txBox="1"/>
          <p:nvPr/>
        </p:nvSpPr>
        <p:spPr>
          <a:xfrm>
            <a:off x="4339117" y="1483349"/>
            <a:ext cx="2882392" cy="646331"/>
          </a:xfrm>
          <a:prstGeom prst="rect">
            <a:avLst/>
          </a:prstGeom>
          <a:noFill/>
        </p:spPr>
        <p:txBody>
          <a:bodyPr wrap="none" rtlCol="0">
            <a:spAutoFit/>
          </a:bodyPr>
          <a:lstStyle/>
          <a:p>
            <a:r>
              <a:rPr lang="en-AU" dirty="0" smtClean="0"/>
              <a:t>Trademark Icon ©: ‘#2f5597’</a:t>
            </a:r>
          </a:p>
          <a:p>
            <a:endParaRPr lang="en-AU" dirty="0" smtClean="0"/>
          </a:p>
        </p:txBody>
      </p:sp>
      <p:sp>
        <p:nvSpPr>
          <p:cNvPr id="73" name="Rounded Rectangle 72"/>
          <p:cNvSpPr/>
          <p:nvPr/>
        </p:nvSpPr>
        <p:spPr>
          <a:xfrm>
            <a:off x="7842377" y="1937017"/>
            <a:ext cx="2966105" cy="2802533"/>
          </a:xfrm>
          <a:prstGeom prst="roundRect">
            <a:avLst>
              <a:gd name="adj" fmla="val 27173"/>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4" name="Freeform 73"/>
          <p:cNvSpPr/>
          <p:nvPr/>
        </p:nvSpPr>
        <p:spPr>
          <a:xfrm>
            <a:off x="8245429" y="2258283"/>
            <a:ext cx="2160000" cy="2160000"/>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5" name="TextBox 74"/>
          <p:cNvSpPr txBox="1"/>
          <p:nvPr/>
        </p:nvSpPr>
        <p:spPr>
          <a:xfrm>
            <a:off x="7616628" y="1483349"/>
            <a:ext cx="3417602" cy="369332"/>
          </a:xfrm>
          <a:prstGeom prst="rect">
            <a:avLst/>
          </a:prstGeom>
          <a:noFill/>
        </p:spPr>
        <p:txBody>
          <a:bodyPr wrap="none" rtlCol="0">
            <a:spAutoFit/>
          </a:bodyPr>
          <a:lstStyle/>
          <a:p>
            <a:r>
              <a:rPr lang="en-AU" dirty="0" smtClean="0"/>
              <a:t>Dark Theme Icon / Logo: ‘#dae3f3’</a:t>
            </a:r>
          </a:p>
        </p:txBody>
      </p:sp>
      <p:sp>
        <p:nvSpPr>
          <p:cNvPr id="78" name="Rounded Rectangle 77"/>
          <p:cNvSpPr/>
          <p:nvPr/>
        </p:nvSpPr>
        <p:spPr>
          <a:xfrm>
            <a:off x="1725781" y="5225643"/>
            <a:ext cx="859175" cy="811796"/>
          </a:xfrm>
          <a:prstGeom prst="roundRect">
            <a:avLst>
              <a:gd name="adj" fmla="val 27173"/>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9" name="Freeform 78"/>
          <p:cNvSpPr/>
          <p:nvPr/>
        </p:nvSpPr>
        <p:spPr>
          <a:xfrm>
            <a:off x="1842531" y="5318704"/>
            <a:ext cx="625675" cy="625675"/>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1" name="Freeform 80"/>
          <p:cNvSpPr/>
          <p:nvPr/>
        </p:nvSpPr>
        <p:spPr>
          <a:xfrm>
            <a:off x="5492875" y="5325962"/>
            <a:ext cx="625675" cy="625675"/>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2" name="Rounded Rectangle 81"/>
          <p:cNvSpPr/>
          <p:nvPr/>
        </p:nvSpPr>
        <p:spPr>
          <a:xfrm>
            <a:off x="8985698" y="5261929"/>
            <a:ext cx="781068" cy="811795"/>
          </a:xfrm>
          <a:prstGeom prst="roundRect">
            <a:avLst>
              <a:gd name="adj" fmla="val 27173"/>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 name="Freeform 82"/>
          <p:cNvSpPr/>
          <p:nvPr/>
        </p:nvSpPr>
        <p:spPr>
          <a:xfrm>
            <a:off x="9091835" y="5354989"/>
            <a:ext cx="568795" cy="625675"/>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TextBox 16"/>
          <p:cNvSpPr txBox="1"/>
          <p:nvPr/>
        </p:nvSpPr>
        <p:spPr>
          <a:xfrm>
            <a:off x="6366687" y="403538"/>
            <a:ext cx="4627421" cy="461665"/>
          </a:xfrm>
          <a:prstGeom prst="rect">
            <a:avLst/>
          </a:prstGeom>
          <a:noFill/>
        </p:spPr>
        <p:txBody>
          <a:bodyPr wrap="none" rtlCol="0">
            <a:spAutoFit/>
          </a:bodyPr>
          <a:lstStyle/>
          <a:p>
            <a:r>
              <a:rPr lang="en-AU" sz="2400" b="1" dirty="0" smtClean="0"/>
              <a:t>Catchline: </a:t>
            </a:r>
            <a:r>
              <a:rPr lang="en-AU" dirty="0"/>
              <a:t> </a:t>
            </a:r>
            <a:r>
              <a:rPr lang="en-AU" dirty="0" smtClean="0"/>
              <a:t>     grade </a:t>
            </a:r>
            <a:r>
              <a:rPr lang="en-AU" dirty="0"/>
              <a:t>education in your </a:t>
            </a:r>
            <a:r>
              <a:rPr lang="en-AU" dirty="0" smtClean="0"/>
              <a:t>grip!</a:t>
            </a:r>
          </a:p>
        </p:txBody>
      </p:sp>
      <p:sp>
        <p:nvSpPr>
          <p:cNvPr id="18" name="Freeform 17"/>
          <p:cNvSpPr/>
          <p:nvPr/>
        </p:nvSpPr>
        <p:spPr>
          <a:xfrm>
            <a:off x="7762522" y="495736"/>
            <a:ext cx="265348" cy="291882"/>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596687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545465" y="425003"/>
            <a:ext cx="3760631" cy="5911403"/>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ounded Rectangle 4"/>
          <p:cNvSpPr/>
          <p:nvPr/>
        </p:nvSpPr>
        <p:spPr>
          <a:xfrm>
            <a:off x="2060620" y="1301974"/>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solidFill>
                  <a:schemeClr val="bg1">
                    <a:lumMod val="50000"/>
                  </a:schemeClr>
                </a:solidFill>
              </a:rPr>
              <a:t>you@email.com</a:t>
            </a:r>
            <a:endParaRPr lang="en-AU" dirty="0">
              <a:solidFill>
                <a:schemeClr val="bg1">
                  <a:lumMod val="50000"/>
                </a:schemeClr>
              </a:solidFill>
            </a:endParaRPr>
          </a:p>
        </p:txBody>
      </p:sp>
      <p:sp>
        <p:nvSpPr>
          <p:cNvPr id="6" name="TextBox 5"/>
          <p:cNvSpPr txBox="1"/>
          <p:nvPr/>
        </p:nvSpPr>
        <p:spPr>
          <a:xfrm>
            <a:off x="2060620" y="1024975"/>
            <a:ext cx="604653" cy="276999"/>
          </a:xfrm>
          <a:prstGeom prst="rect">
            <a:avLst/>
          </a:prstGeom>
          <a:noFill/>
        </p:spPr>
        <p:txBody>
          <a:bodyPr wrap="none" rtlCol="0">
            <a:spAutoFit/>
          </a:bodyPr>
          <a:lstStyle/>
          <a:p>
            <a:r>
              <a:rPr lang="en-AU" sz="1200" dirty="0" smtClean="0">
                <a:solidFill>
                  <a:schemeClr val="accent5">
                    <a:lumMod val="50000"/>
                  </a:schemeClr>
                </a:solidFill>
              </a:rPr>
              <a:t>Email: </a:t>
            </a:r>
            <a:endParaRPr lang="en-AU" sz="1200" dirty="0">
              <a:solidFill>
                <a:schemeClr val="accent5">
                  <a:lumMod val="50000"/>
                </a:schemeClr>
              </a:solidFill>
            </a:endParaRPr>
          </a:p>
        </p:txBody>
      </p:sp>
      <p:sp>
        <p:nvSpPr>
          <p:cNvPr id="7" name="Rounded Rectangle 6"/>
          <p:cNvSpPr/>
          <p:nvPr/>
        </p:nvSpPr>
        <p:spPr>
          <a:xfrm>
            <a:off x="2058472" y="2381449"/>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3200" dirty="0" smtClean="0">
                <a:solidFill>
                  <a:schemeClr val="bg1">
                    <a:lumMod val="50000"/>
                  </a:schemeClr>
                </a:solidFill>
              </a:rPr>
              <a:t>.....</a:t>
            </a:r>
            <a:endParaRPr lang="en-AU" sz="3200" dirty="0">
              <a:solidFill>
                <a:schemeClr val="bg1">
                  <a:lumMod val="50000"/>
                </a:schemeClr>
              </a:solidFill>
            </a:endParaRPr>
          </a:p>
        </p:txBody>
      </p:sp>
      <p:sp>
        <p:nvSpPr>
          <p:cNvPr id="8" name="TextBox 7"/>
          <p:cNvSpPr txBox="1"/>
          <p:nvPr/>
        </p:nvSpPr>
        <p:spPr>
          <a:xfrm>
            <a:off x="2044863" y="2092092"/>
            <a:ext cx="855106" cy="276999"/>
          </a:xfrm>
          <a:prstGeom prst="rect">
            <a:avLst/>
          </a:prstGeom>
          <a:noFill/>
        </p:spPr>
        <p:txBody>
          <a:bodyPr wrap="none" rtlCol="0">
            <a:spAutoFit/>
          </a:bodyPr>
          <a:lstStyle/>
          <a:p>
            <a:r>
              <a:rPr lang="en-AU" sz="1200" dirty="0" smtClean="0">
                <a:solidFill>
                  <a:schemeClr val="accent5">
                    <a:lumMod val="50000"/>
                  </a:schemeClr>
                </a:solidFill>
              </a:rPr>
              <a:t>Password: </a:t>
            </a:r>
            <a:endParaRPr lang="en-AU" sz="1200" dirty="0">
              <a:solidFill>
                <a:schemeClr val="accent5">
                  <a:lumMod val="50000"/>
                </a:schemeClr>
              </a:solidFill>
            </a:endParaRPr>
          </a:p>
        </p:txBody>
      </p:sp>
      <p:sp>
        <p:nvSpPr>
          <p:cNvPr id="9" name="Rounded Rectangle 8"/>
          <p:cNvSpPr/>
          <p:nvPr/>
        </p:nvSpPr>
        <p:spPr>
          <a:xfrm>
            <a:off x="2694574" y="414744"/>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ounded Rectangle 9"/>
          <p:cNvSpPr/>
          <p:nvPr/>
        </p:nvSpPr>
        <p:spPr>
          <a:xfrm>
            <a:off x="4424544" y="2383598"/>
            <a:ext cx="454401" cy="3863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p:cNvSpPr/>
          <p:nvPr/>
        </p:nvSpPr>
        <p:spPr>
          <a:xfrm>
            <a:off x="4471907" y="2471602"/>
            <a:ext cx="374703" cy="193183"/>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p:cNvSpPr/>
          <p:nvPr/>
        </p:nvSpPr>
        <p:spPr>
          <a:xfrm>
            <a:off x="4560969" y="2469454"/>
            <a:ext cx="192282" cy="193183"/>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ounded Rectangle 12"/>
          <p:cNvSpPr/>
          <p:nvPr/>
        </p:nvSpPr>
        <p:spPr>
          <a:xfrm>
            <a:off x="2058472" y="3728837"/>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3200" dirty="0" smtClean="0">
                <a:solidFill>
                  <a:schemeClr val="bg1">
                    <a:lumMod val="50000"/>
                  </a:schemeClr>
                </a:solidFill>
              </a:rPr>
              <a:t>.....</a:t>
            </a:r>
            <a:endParaRPr lang="en-AU" sz="3200" dirty="0">
              <a:solidFill>
                <a:schemeClr val="bg1">
                  <a:lumMod val="50000"/>
                </a:schemeClr>
              </a:solidFill>
            </a:endParaRPr>
          </a:p>
        </p:txBody>
      </p:sp>
      <p:sp>
        <p:nvSpPr>
          <p:cNvPr id="18" name="Rectangle 17"/>
          <p:cNvSpPr/>
          <p:nvPr/>
        </p:nvSpPr>
        <p:spPr>
          <a:xfrm>
            <a:off x="2058472" y="2937389"/>
            <a:ext cx="2820473" cy="90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TextBox 18"/>
          <p:cNvSpPr txBox="1"/>
          <p:nvPr/>
        </p:nvSpPr>
        <p:spPr>
          <a:xfrm>
            <a:off x="2058472" y="3451838"/>
            <a:ext cx="1391215" cy="276999"/>
          </a:xfrm>
          <a:prstGeom prst="rect">
            <a:avLst/>
          </a:prstGeom>
          <a:noFill/>
        </p:spPr>
        <p:txBody>
          <a:bodyPr wrap="none" rtlCol="0">
            <a:spAutoFit/>
          </a:bodyPr>
          <a:lstStyle/>
          <a:p>
            <a:r>
              <a:rPr lang="en-AU" sz="1200" dirty="0" smtClean="0">
                <a:solidFill>
                  <a:schemeClr val="accent5">
                    <a:lumMod val="50000"/>
                  </a:schemeClr>
                </a:solidFill>
              </a:rPr>
              <a:t>Confirm Password: </a:t>
            </a:r>
            <a:endParaRPr lang="en-AU" sz="1200" dirty="0">
              <a:solidFill>
                <a:schemeClr val="accent5">
                  <a:lumMod val="50000"/>
                </a:schemeClr>
              </a:solidFill>
            </a:endParaRPr>
          </a:p>
        </p:txBody>
      </p:sp>
      <p:sp>
        <p:nvSpPr>
          <p:cNvPr id="20" name="TextBox 19"/>
          <p:cNvSpPr txBox="1"/>
          <p:nvPr/>
        </p:nvSpPr>
        <p:spPr>
          <a:xfrm>
            <a:off x="2058472" y="3027541"/>
            <a:ext cx="1344471" cy="276999"/>
          </a:xfrm>
          <a:prstGeom prst="rect">
            <a:avLst/>
          </a:prstGeom>
          <a:noFill/>
        </p:spPr>
        <p:txBody>
          <a:bodyPr wrap="none" rtlCol="0">
            <a:spAutoFit/>
          </a:bodyPr>
          <a:lstStyle/>
          <a:p>
            <a:r>
              <a:rPr lang="en-AU" sz="1200" dirty="0" smtClean="0">
                <a:solidFill>
                  <a:schemeClr val="accent5">
                    <a:lumMod val="50000"/>
                  </a:schemeClr>
                </a:solidFill>
              </a:rPr>
              <a:t>Password Strength</a:t>
            </a:r>
            <a:endParaRPr lang="en-AU" sz="1200" dirty="0">
              <a:solidFill>
                <a:schemeClr val="accent5">
                  <a:lumMod val="50000"/>
                </a:schemeClr>
              </a:solidFill>
            </a:endParaRPr>
          </a:p>
        </p:txBody>
      </p:sp>
      <p:sp>
        <p:nvSpPr>
          <p:cNvPr id="22" name="Oval 21"/>
          <p:cNvSpPr/>
          <p:nvPr/>
        </p:nvSpPr>
        <p:spPr>
          <a:xfrm>
            <a:off x="2815995" y="2087631"/>
            <a:ext cx="281520" cy="282839"/>
          </a:xfrm>
          <a:prstGeom prst="ellipse">
            <a:avLst/>
          </a:prstGeom>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a:t>
            </a:r>
            <a:endParaRPr lang="en-AU" dirty="0"/>
          </a:p>
        </p:txBody>
      </p:sp>
      <p:sp>
        <p:nvSpPr>
          <p:cNvPr id="23" name="Rectangle 22"/>
          <p:cNvSpPr/>
          <p:nvPr/>
        </p:nvSpPr>
        <p:spPr>
          <a:xfrm>
            <a:off x="3116672" y="1942380"/>
            <a:ext cx="1917082" cy="402541"/>
          </a:xfrm>
          <a:prstGeom prst="rect">
            <a:avLst/>
          </a:prstGeom>
          <a:solidFill>
            <a:srgbClr val="D9D9D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p:cNvSpPr/>
          <p:nvPr/>
        </p:nvSpPr>
        <p:spPr>
          <a:xfrm>
            <a:off x="3070326" y="1958984"/>
            <a:ext cx="2009774" cy="369332"/>
          </a:xfrm>
          <a:prstGeom prst="rect">
            <a:avLst/>
          </a:prstGeom>
        </p:spPr>
        <p:txBody>
          <a:bodyPr wrap="square">
            <a:spAutoFit/>
          </a:bodyPr>
          <a:lstStyle/>
          <a:p>
            <a:r>
              <a:rPr lang="en-AU" sz="900" dirty="0" smtClean="0">
                <a:solidFill>
                  <a:schemeClr val="bg1">
                    <a:lumMod val="50000"/>
                  </a:schemeClr>
                </a:solidFill>
              </a:rPr>
              <a:t>Minimum 6 chars: Alphabets, numbers</a:t>
            </a:r>
          </a:p>
          <a:p>
            <a:r>
              <a:rPr lang="en-AU" sz="900" dirty="0" smtClean="0">
                <a:solidFill>
                  <a:schemeClr val="bg1">
                    <a:lumMod val="50000"/>
                  </a:schemeClr>
                </a:solidFill>
              </a:rPr>
              <a:t>&amp; special characters (@,#,$,%,^,&amp;,+,=)</a:t>
            </a:r>
            <a:endParaRPr lang="en-AU" sz="900" dirty="0">
              <a:solidFill>
                <a:schemeClr val="bg1">
                  <a:lumMod val="50000"/>
                </a:schemeClr>
              </a:solidFill>
            </a:endParaRPr>
          </a:p>
        </p:txBody>
      </p:sp>
      <p:sp>
        <p:nvSpPr>
          <p:cNvPr id="25" name="Rounded Rectangle 24"/>
          <p:cNvSpPr/>
          <p:nvPr/>
        </p:nvSpPr>
        <p:spPr>
          <a:xfrm>
            <a:off x="2053225" y="4594749"/>
            <a:ext cx="2820473" cy="38636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smtClean="0">
                <a:solidFill>
                  <a:schemeClr val="bg1"/>
                </a:solidFill>
              </a:rPr>
              <a:t>SIGN UP</a:t>
            </a:r>
            <a:endParaRPr lang="en-AU" sz="2000" dirty="0">
              <a:solidFill>
                <a:schemeClr val="bg1"/>
              </a:solidFill>
            </a:endParaRPr>
          </a:p>
        </p:txBody>
      </p:sp>
      <p:sp>
        <p:nvSpPr>
          <p:cNvPr id="26" name="TextBox 25"/>
          <p:cNvSpPr txBox="1"/>
          <p:nvPr/>
        </p:nvSpPr>
        <p:spPr>
          <a:xfrm>
            <a:off x="2014274" y="1649743"/>
            <a:ext cx="2836230" cy="276999"/>
          </a:xfrm>
          <a:prstGeom prst="rect">
            <a:avLst/>
          </a:prstGeom>
          <a:noFill/>
        </p:spPr>
        <p:txBody>
          <a:bodyPr wrap="square" rtlCol="0">
            <a:spAutoFit/>
          </a:bodyPr>
          <a:lstStyle/>
          <a:p>
            <a:r>
              <a:rPr lang="en-AU" sz="1200" dirty="0" smtClean="0">
                <a:solidFill>
                  <a:srgbClr val="FF0000"/>
                </a:solidFill>
              </a:rPr>
              <a:t>Error messages if any </a:t>
            </a:r>
            <a:endParaRPr lang="en-AU" sz="1200" dirty="0">
              <a:solidFill>
                <a:srgbClr val="FF0000"/>
              </a:solidFill>
            </a:endParaRPr>
          </a:p>
        </p:txBody>
      </p:sp>
      <p:sp>
        <p:nvSpPr>
          <p:cNvPr id="27" name="TextBox 26"/>
          <p:cNvSpPr txBox="1"/>
          <p:nvPr/>
        </p:nvSpPr>
        <p:spPr>
          <a:xfrm>
            <a:off x="2052370" y="3173751"/>
            <a:ext cx="2836230" cy="276999"/>
          </a:xfrm>
          <a:prstGeom prst="rect">
            <a:avLst/>
          </a:prstGeom>
          <a:noFill/>
        </p:spPr>
        <p:txBody>
          <a:bodyPr wrap="square" rtlCol="0">
            <a:spAutoFit/>
          </a:bodyPr>
          <a:lstStyle/>
          <a:p>
            <a:r>
              <a:rPr lang="en-AU" sz="1200" dirty="0" smtClean="0">
                <a:solidFill>
                  <a:srgbClr val="FF0000"/>
                </a:solidFill>
              </a:rPr>
              <a:t>Error messages if any </a:t>
            </a:r>
            <a:endParaRPr lang="en-AU" sz="1200" dirty="0">
              <a:solidFill>
                <a:srgbClr val="FF0000"/>
              </a:solidFill>
            </a:endParaRPr>
          </a:p>
        </p:txBody>
      </p:sp>
      <p:sp>
        <p:nvSpPr>
          <p:cNvPr id="28" name="TextBox 27"/>
          <p:cNvSpPr txBox="1"/>
          <p:nvPr/>
        </p:nvSpPr>
        <p:spPr>
          <a:xfrm>
            <a:off x="2009510" y="4088137"/>
            <a:ext cx="2836230" cy="276999"/>
          </a:xfrm>
          <a:prstGeom prst="rect">
            <a:avLst/>
          </a:prstGeom>
          <a:noFill/>
        </p:spPr>
        <p:txBody>
          <a:bodyPr wrap="square" rtlCol="0">
            <a:spAutoFit/>
          </a:bodyPr>
          <a:lstStyle/>
          <a:p>
            <a:r>
              <a:rPr lang="en-AU" sz="1200" dirty="0" smtClean="0">
                <a:solidFill>
                  <a:srgbClr val="FF0000"/>
                </a:solidFill>
              </a:rPr>
              <a:t>Error messages if any </a:t>
            </a:r>
            <a:endParaRPr lang="en-AU" sz="1200" dirty="0">
              <a:solidFill>
                <a:srgbClr val="FF0000"/>
              </a:solidFill>
            </a:endParaRPr>
          </a:p>
        </p:txBody>
      </p:sp>
      <p:sp>
        <p:nvSpPr>
          <p:cNvPr id="29" name="TextBox 28"/>
          <p:cNvSpPr txBox="1"/>
          <p:nvPr/>
        </p:nvSpPr>
        <p:spPr>
          <a:xfrm>
            <a:off x="2060620" y="5363624"/>
            <a:ext cx="2827980" cy="338554"/>
          </a:xfrm>
          <a:prstGeom prst="rect">
            <a:avLst/>
          </a:prstGeom>
          <a:noFill/>
        </p:spPr>
        <p:txBody>
          <a:bodyPr wrap="square" rtlCol="0">
            <a:spAutoFit/>
          </a:bodyPr>
          <a:lstStyle/>
          <a:p>
            <a:pPr algn="ctr"/>
            <a:r>
              <a:rPr lang="en-AU" sz="1600" dirty="0" smtClean="0">
                <a:solidFill>
                  <a:schemeClr val="accent5">
                    <a:lumMod val="50000"/>
                  </a:schemeClr>
                </a:solidFill>
              </a:rPr>
              <a:t>Already a student? </a:t>
            </a:r>
            <a:r>
              <a:rPr lang="en-AU" sz="1600" u="sng" dirty="0" smtClean="0">
                <a:solidFill>
                  <a:srgbClr val="00B0F0"/>
                </a:solidFill>
              </a:rPr>
              <a:t>Log in</a:t>
            </a:r>
            <a:r>
              <a:rPr lang="en-AU" sz="1600" dirty="0" smtClean="0">
                <a:solidFill>
                  <a:schemeClr val="accent5">
                    <a:lumMod val="50000"/>
                  </a:schemeClr>
                </a:solidFill>
              </a:rPr>
              <a:t> </a:t>
            </a:r>
            <a:endParaRPr lang="en-AU" sz="1600" dirty="0">
              <a:solidFill>
                <a:schemeClr val="accent5">
                  <a:lumMod val="50000"/>
                </a:schemeClr>
              </a:solidFill>
            </a:endParaRPr>
          </a:p>
        </p:txBody>
      </p:sp>
      <p:sp>
        <p:nvSpPr>
          <p:cNvPr id="24" name="Isosceles Triangle 23"/>
          <p:cNvSpPr/>
          <p:nvPr/>
        </p:nvSpPr>
        <p:spPr>
          <a:xfrm rot="16200000">
            <a:off x="2306010" y="6038346"/>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Rectangle 29"/>
          <p:cNvSpPr/>
          <p:nvPr/>
        </p:nvSpPr>
        <p:spPr>
          <a:xfrm>
            <a:off x="4391897" y="6003133"/>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1" name="Straight Connector 30"/>
          <p:cNvCxnSpPr/>
          <p:nvPr/>
        </p:nvCxnSpPr>
        <p:spPr>
          <a:xfrm>
            <a:off x="3316406" y="6016781"/>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318680" y="6114589"/>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320954" y="6212397"/>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530012" y="-1594"/>
            <a:ext cx="6642781" cy="369332"/>
          </a:xfrm>
          <a:prstGeom prst="rect">
            <a:avLst/>
          </a:prstGeom>
          <a:noFill/>
        </p:spPr>
        <p:txBody>
          <a:bodyPr wrap="none" rtlCol="0">
            <a:spAutoFit/>
          </a:bodyPr>
          <a:lstStyle/>
          <a:p>
            <a:r>
              <a:rPr lang="en-AU" b="1" u="sng" dirty="0" smtClean="0"/>
              <a:t>Registration Screen:</a:t>
            </a:r>
            <a:r>
              <a:rPr lang="en-AU" b="1" dirty="0" smtClean="0"/>
              <a:t> </a:t>
            </a:r>
            <a:r>
              <a:rPr lang="en-AU" dirty="0" smtClean="0"/>
              <a:t>On tapping Anodiam icon, new user comes here</a:t>
            </a:r>
            <a:endParaRPr lang="en-AU" b="1" u="sng" dirty="0" smtClean="0"/>
          </a:p>
        </p:txBody>
      </p:sp>
      <p:sp>
        <p:nvSpPr>
          <p:cNvPr id="35" name="Rectangle 34"/>
          <p:cNvSpPr/>
          <p:nvPr/>
        </p:nvSpPr>
        <p:spPr>
          <a:xfrm>
            <a:off x="5908756" y="1024975"/>
            <a:ext cx="1225290" cy="901767"/>
          </a:xfrm>
          <a:prstGeom prst="rect">
            <a:avLst/>
          </a:prstGeom>
          <a:solidFill>
            <a:srgbClr val="D9D9D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BGColor</a:t>
            </a:r>
            <a:r>
              <a:rPr lang="en-AU" sz="1200" dirty="0">
                <a:solidFill>
                  <a:schemeClr val="tx1"/>
                </a:solidFill>
              </a:rPr>
              <a:t>: #</a:t>
            </a:r>
            <a:r>
              <a:rPr lang="en-AU" sz="1200" dirty="0" err="1">
                <a:solidFill>
                  <a:schemeClr val="tx1"/>
                </a:solidFill>
              </a:rPr>
              <a:t>eee</a:t>
            </a:r>
            <a:endParaRPr lang="en-AU" sz="1200" dirty="0">
              <a:solidFill>
                <a:schemeClr val="tx1"/>
              </a:solidFill>
            </a:endParaRPr>
          </a:p>
          <a:p>
            <a:r>
              <a:rPr lang="en-AU" sz="1200" dirty="0">
                <a:solidFill>
                  <a:schemeClr val="tx1"/>
                </a:solidFill>
              </a:rPr>
              <a:t>Height: </a:t>
            </a:r>
            <a:r>
              <a:rPr lang="en-AU" sz="1200" dirty="0" smtClean="0">
                <a:solidFill>
                  <a:schemeClr val="tx1"/>
                </a:solidFill>
              </a:rPr>
              <a:t>43</a:t>
            </a:r>
            <a:endParaRPr lang="en-AU" sz="1200" dirty="0">
              <a:solidFill>
                <a:schemeClr val="tx1"/>
              </a:solidFill>
            </a:endParaRPr>
          </a:p>
          <a:p>
            <a:r>
              <a:rPr lang="en-AU" sz="1200" dirty="0">
                <a:solidFill>
                  <a:schemeClr val="tx1"/>
                </a:solidFill>
              </a:rPr>
              <a:t>Width: </a:t>
            </a:r>
            <a:r>
              <a:rPr lang="en-AU" sz="1200" dirty="0" smtClean="0">
                <a:solidFill>
                  <a:schemeClr val="tx1"/>
                </a:solidFill>
              </a:rPr>
              <a:t>300</a:t>
            </a:r>
            <a:endParaRPr lang="en-AU" sz="1200" dirty="0">
              <a:solidFill>
                <a:schemeClr val="tx1"/>
              </a:solidFill>
            </a:endParaRPr>
          </a:p>
          <a:p>
            <a:r>
              <a:rPr lang="en-AU" sz="1200" dirty="0">
                <a:solidFill>
                  <a:schemeClr val="tx1"/>
                </a:solidFill>
              </a:rPr>
              <a:t>Margin: 15</a:t>
            </a:r>
          </a:p>
          <a:p>
            <a:pPr algn="ctr"/>
            <a:endParaRPr lang="en-AU" dirty="0">
              <a:solidFill>
                <a:schemeClr val="tx1"/>
              </a:solidFill>
            </a:endParaRPr>
          </a:p>
        </p:txBody>
      </p:sp>
      <p:cxnSp>
        <p:nvCxnSpPr>
          <p:cNvPr id="4" name="Straight Connector 3"/>
          <p:cNvCxnSpPr/>
          <p:nvPr/>
        </p:nvCxnSpPr>
        <p:spPr>
          <a:xfrm>
            <a:off x="4776803" y="1495157"/>
            <a:ext cx="1164626"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966270" y="2091731"/>
            <a:ext cx="1225290" cy="901767"/>
          </a:xfrm>
          <a:prstGeom prst="rect">
            <a:avLst/>
          </a:prstGeom>
          <a:solidFill>
            <a:srgbClr val="D9D9D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BGColor</a:t>
            </a:r>
            <a:r>
              <a:rPr lang="en-AU" sz="1200" dirty="0">
                <a:solidFill>
                  <a:schemeClr val="tx1"/>
                </a:solidFill>
              </a:rPr>
              <a:t>: #</a:t>
            </a:r>
            <a:r>
              <a:rPr lang="en-AU" sz="1200" dirty="0" err="1">
                <a:solidFill>
                  <a:schemeClr val="tx1"/>
                </a:solidFill>
              </a:rPr>
              <a:t>eee</a:t>
            </a:r>
            <a:endParaRPr lang="en-AU" sz="1200" dirty="0">
              <a:solidFill>
                <a:schemeClr val="tx1"/>
              </a:solidFill>
            </a:endParaRPr>
          </a:p>
          <a:p>
            <a:r>
              <a:rPr lang="en-AU" sz="1200" dirty="0">
                <a:solidFill>
                  <a:schemeClr val="tx1"/>
                </a:solidFill>
              </a:rPr>
              <a:t>Height: </a:t>
            </a:r>
            <a:r>
              <a:rPr lang="en-AU" sz="1200" dirty="0" smtClean="0">
                <a:solidFill>
                  <a:schemeClr val="tx1"/>
                </a:solidFill>
              </a:rPr>
              <a:t>43</a:t>
            </a:r>
            <a:endParaRPr lang="en-AU" sz="1200" dirty="0">
              <a:solidFill>
                <a:schemeClr val="tx1"/>
              </a:solidFill>
            </a:endParaRPr>
          </a:p>
          <a:p>
            <a:r>
              <a:rPr lang="en-AU" sz="1200" dirty="0">
                <a:solidFill>
                  <a:schemeClr val="tx1"/>
                </a:solidFill>
              </a:rPr>
              <a:t>Width: </a:t>
            </a:r>
            <a:r>
              <a:rPr lang="en-AU" sz="1200" dirty="0" smtClean="0">
                <a:solidFill>
                  <a:schemeClr val="tx1"/>
                </a:solidFill>
              </a:rPr>
              <a:t>300</a:t>
            </a:r>
            <a:endParaRPr lang="en-AU" sz="1200" dirty="0">
              <a:solidFill>
                <a:schemeClr val="tx1"/>
              </a:solidFill>
            </a:endParaRPr>
          </a:p>
          <a:p>
            <a:r>
              <a:rPr lang="en-AU" sz="1200" dirty="0">
                <a:solidFill>
                  <a:schemeClr val="tx1"/>
                </a:solidFill>
              </a:rPr>
              <a:t>Margin: 15</a:t>
            </a:r>
          </a:p>
          <a:p>
            <a:pPr algn="ctr"/>
            <a:endParaRPr lang="en-AU" dirty="0">
              <a:solidFill>
                <a:schemeClr val="tx1"/>
              </a:solidFill>
            </a:endParaRPr>
          </a:p>
        </p:txBody>
      </p:sp>
      <p:cxnSp>
        <p:nvCxnSpPr>
          <p:cNvPr id="37" name="Straight Connector 36"/>
          <p:cNvCxnSpPr/>
          <p:nvPr/>
        </p:nvCxnSpPr>
        <p:spPr>
          <a:xfrm>
            <a:off x="4075213" y="2587791"/>
            <a:ext cx="2018616"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6006532" y="3365511"/>
            <a:ext cx="1225290" cy="901767"/>
          </a:xfrm>
          <a:prstGeom prst="rect">
            <a:avLst/>
          </a:prstGeom>
          <a:solidFill>
            <a:srgbClr val="D9D9D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BGColor</a:t>
            </a:r>
            <a:r>
              <a:rPr lang="en-AU" sz="1200" dirty="0">
                <a:solidFill>
                  <a:schemeClr val="tx1"/>
                </a:solidFill>
              </a:rPr>
              <a:t>: #</a:t>
            </a:r>
            <a:r>
              <a:rPr lang="en-AU" sz="1200" dirty="0" err="1">
                <a:solidFill>
                  <a:schemeClr val="tx1"/>
                </a:solidFill>
              </a:rPr>
              <a:t>eee</a:t>
            </a:r>
            <a:endParaRPr lang="en-AU" sz="1200" dirty="0">
              <a:solidFill>
                <a:schemeClr val="tx1"/>
              </a:solidFill>
            </a:endParaRPr>
          </a:p>
          <a:p>
            <a:r>
              <a:rPr lang="en-AU" sz="1200" dirty="0">
                <a:solidFill>
                  <a:schemeClr val="tx1"/>
                </a:solidFill>
              </a:rPr>
              <a:t>Height: </a:t>
            </a:r>
            <a:r>
              <a:rPr lang="en-AU" sz="1200" dirty="0" smtClean="0">
                <a:solidFill>
                  <a:schemeClr val="tx1"/>
                </a:solidFill>
              </a:rPr>
              <a:t>43</a:t>
            </a:r>
            <a:endParaRPr lang="en-AU" sz="1200" dirty="0">
              <a:solidFill>
                <a:schemeClr val="tx1"/>
              </a:solidFill>
            </a:endParaRPr>
          </a:p>
          <a:p>
            <a:r>
              <a:rPr lang="en-AU" sz="1200" dirty="0">
                <a:solidFill>
                  <a:schemeClr val="tx1"/>
                </a:solidFill>
              </a:rPr>
              <a:t>Width: </a:t>
            </a:r>
            <a:r>
              <a:rPr lang="en-AU" sz="1200" dirty="0" smtClean="0">
                <a:solidFill>
                  <a:schemeClr val="tx1"/>
                </a:solidFill>
              </a:rPr>
              <a:t>300</a:t>
            </a:r>
            <a:endParaRPr lang="en-AU" sz="1200" dirty="0">
              <a:solidFill>
                <a:schemeClr val="tx1"/>
              </a:solidFill>
            </a:endParaRPr>
          </a:p>
          <a:p>
            <a:r>
              <a:rPr lang="en-AU" sz="1200" dirty="0">
                <a:solidFill>
                  <a:schemeClr val="tx1"/>
                </a:solidFill>
              </a:rPr>
              <a:t>Margin: 15</a:t>
            </a:r>
          </a:p>
          <a:p>
            <a:pPr algn="ctr"/>
            <a:endParaRPr lang="en-AU" dirty="0">
              <a:solidFill>
                <a:schemeClr val="tx1"/>
              </a:solidFill>
            </a:endParaRPr>
          </a:p>
        </p:txBody>
      </p:sp>
      <p:cxnSp>
        <p:nvCxnSpPr>
          <p:cNvPr id="39" name="Straight Connector 38"/>
          <p:cNvCxnSpPr/>
          <p:nvPr/>
        </p:nvCxnSpPr>
        <p:spPr>
          <a:xfrm>
            <a:off x="4227613" y="3922020"/>
            <a:ext cx="2018616"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6046794" y="4406389"/>
            <a:ext cx="1225290" cy="901767"/>
          </a:xfrm>
          <a:prstGeom prst="rect">
            <a:avLst/>
          </a:prstGeom>
          <a:solidFill>
            <a:srgbClr val="D9D9D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BGColor</a:t>
            </a:r>
            <a:r>
              <a:rPr lang="en-AU" sz="1200" dirty="0">
                <a:solidFill>
                  <a:schemeClr val="tx1"/>
                </a:solidFill>
              </a:rPr>
              <a:t>: </a:t>
            </a:r>
            <a:r>
              <a:rPr lang="en-AU" sz="1200" dirty="0" smtClean="0">
                <a:solidFill>
                  <a:schemeClr val="tx1"/>
                </a:solidFill>
              </a:rPr>
              <a:t>Blue</a:t>
            </a:r>
            <a:endParaRPr lang="en-AU" sz="1200" dirty="0">
              <a:solidFill>
                <a:schemeClr val="tx1"/>
              </a:solidFill>
            </a:endParaRPr>
          </a:p>
          <a:p>
            <a:r>
              <a:rPr lang="en-AU" sz="1200" dirty="0">
                <a:solidFill>
                  <a:schemeClr val="tx1"/>
                </a:solidFill>
              </a:rPr>
              <a:t>Height: </a:t>
            </a:r>
            <a:r>
              <a:rPr lang="en-AU" sz="1200" dirty="0" smtClean="0">
                <a:solidFill>
                  <a:schemeClr val="tx1"/>
                </a:solidFill>
              </a:rPr>
              <a:t>43</a:t>
            </a:r>
            <a:endParaRPr lang="en-AU" sz="1200" dirty="0">
              <a:solidFill>
                <a:schemeClr val="tx1"/>
              </a:solidFill>
            </a:endParaRPr>
          </a:p>
          <a:p>
            <a:r>
              <a:rPr lang="en-AU" sz="1200" dirty="0">
                <a:solidFill>
                  <a:schemeClr val="tx1"/>
                </a:solidFill>
              </a:rPr>
              <a:t>Width: </a:t>
            </a:r>
            <a:r>
              <a:rPr lang="en-AU" sz="1200" dirty="0" smtClean="0">
                <a:solidFill>
                  <a:schemeClr val="tx1"/>
                </a:solidFill>
              </a:rPr>
              <a:t>300</a:t>
            </a:r>
            <a:endParaRPr lang="en-AU" sz="1200" dirty="0">
              <a:solidFill>
                <a:schemeClr val="tx1"/>
              </a:solidFill>
            </a:endParaRPr>
          </a:p>
          <a:p>
            <a:r>
              <a:rPr lang="en-AU" sz="1200" dirty="0">
                <a:solidFill>
                  <a:schemeClr val="tx1"/>
                </a:solidFill>
              </a:rPr>
              <a:t>Margin: 15</a:t>
            </a:r>
          </a:p>
          <a:p>
            <a:pPr algn="ctr"/>
            <a:endParaRPr lang="en-AU" dirty="0">
              <a:solidFill>
                <a:schemeClr val="tx1"/>
              </a:solidFill>
            </a:endParaRPr>
          </a:p>
        </p:txBody>
      </p:sp>
      <p:cxnSp>
        <p:nvCxnSpPr>
          <p:cNvPr id="41" name="Straight Connector 40"/>
          <p:cNvCxnSpPr/>
          <p:nvPr/>
        </p:nvCxnSpPr>
        <p:spPr>
          <a:xfrm>
            <a:off x="4380013" y="4885264"/>
            <a:ext cx="2018616"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816554" y="707714"/>
            <a:ext cx="1150605" cy="646331"/>
          </a:xfrm>
          <a:prstGeom prst="rect">
            <a:avLst/>
          </a:prstGeom>
          <a:solidFill>
            <a:schemeClr val="bg1">
              <a:lumMod val="85000"/>
            </a:schemeClr>
          </a:solidFill>
        </p:spPr>
        <p:txBody>
          <a:bodyPr wrap="square" rtlCol="0">
            <a:spAutoFit/>
          </a:bodyPr>
          <a:lstStyle/>
          <a:p>
            <a:r>
              <a:rPr lang="en-AU" sz="1200" dirty="0" err="1" smtClean="0"/>
              <a:t>FontSize</a:t>
            </a:r>
            <a:r>
              <a:rPr lang="en-AU" sz="1200" dirty="0" smtClean="0"/>
              <a:t>: 14</a:t>
            </a:r>
          </a:p>
          <a:p>
            <a:r>
              <a:rPr lang="en-AU" sz="1200" dirty="0" smtClean="0"/>
              <a:t>Face: Bold</a:t>
            </a:r>
          </a:p>
          <a:p>
            <a:r>
              <a:rPr lang="en-AU" sz="1200" dirty="0" smtClean="0"/>
              <a:t>Color: #2f5597</a:t>
            </a:r>
          </a:p>
        </p:txBody>
      </p:sp>
      <p:cxnSp>
        <p:nvCxnSpPr>
          <p:cNvPr id="43" name="Straight Connector 42"/>
          <p:cNvCxnSpPr/>
          <p:nvPr/>
        </p:nvCxnSpPr>
        <p:spPr>
          <a:xfrm flipV="1">
            <a:off x="2534359" y="905774"/>
            <a:ext cx="5445075" cy="25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42" idx="1"/>
          </p:cNvCxnSpPr>
          <p:nvPr/>
        </p:nvCxnSpPr>
        <p:spPr>
          <a:xfrm flipV="1">
            <a:off x="2661413" y="1030880"/>
            <a:ext cx="5155141" cy="1199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871001" y="1233577"/>
            <a:ext cx="4945553" cy="193364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3040331" y="1301974"/>
            <a:ext cx="4939103" cy="2218397"/>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7856816" y="1783096"/>
            <a:ext cx="1150605" cy="646331"/>
          </a:xfrm>
          <a:prstGeom prst="rect">
            <a:avLst/>
          </a:prstGeom>
          <a:solidFill>
            <a:schemeClr val="bg1">
              <a:lumMod val="85000"/>
            </a:schemeClr>
          </a:solidFill>
        </p:spPr>
        <p:txBody>
          <a:bodyPr wrap="square" rtlCol="0">
            <a:spAutoFit/>
          </a:bodyPr>
          <a:lstStyle/>
          <a:p>
            <a:r>
              <a:rPr lang="en-AU" sz="1200" dirty="0" err="1" smtClean="0"/>
              <a:t>FontSize</a:t>
            </a:r>
            <a:r>
              <a:rPr lang="en-AU" sz="1200" dirty="0" smtClean="0"/>
              <a:t>: 14</a:t>
            </a:r>
          </a:p>
          <a:p>
            <a:r>
              <a:rPr lang="en-AU" sz="1200" dirty="0" smtClean="0"/>
              <a:t>Face: Bold</a:t>
            </a:r>
          </a:p>
          <a:p>
            <a:r>
              <a:rPr lang="en-AU" sz="1200" dirty="0" smtClean="0"/>
              <a:t>Color: Red</a:t>
            </a:r>
          </a:p>
        </p:txBody>
      </p:sp>
      <p:cxnSp>
        <p:nvCxnSpPr>
          <p:cNvPr id="54" name="Straight Connector 53"/>
          <p:cNvCxnSpPr/>
          <p:nvPr/>
        </p:nvCxnSpPr>
        <p:spPr>
          <a:xfrm>
            <a:off x="2686759" y="1817190"/>
            <a:ext cx="5170057" cy="1095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2871001" y="2369091"/>
            <a:ext cx="5108433" cy="957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3040331" y="2383598"/>
            <a:ext cx="4939103" cy="1843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3023401" y="2521491"/>
            <a:ext cx="5108433" cy="957570"/>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745164" y="5460167"/>
            <a:ext cx="1150605" cy="646331"/>
          </a:xfrm>
          <a:prstGeom prst="rect">
            <a:avLst/>
          </a:prstGeom>
          <a:solidFill>
            <a:schemeClr val="bg1">
              <a:lumMod val="85000"/>
            </a:schemeClr>
          </a:solidFill>
        </p:spPr>
        <p:txBody>
          <a:bodyPr wrap="square" rtlCol="0">
            <a:spAutoFit/>
          </a:bodyPr>
          <a:lstStyle/>
          <a:p>
            <a:r>
              <a:rPr lang="en-AU" sz="1200" dirty="0" err="1" smtClean="0"/>
              <a:t>FontSize</a:t>
            </a:r>
            <a:r>
              <a:rPr lang="en-AU" sz="1200" dirty="0" smtClean="0"/>
              <a:t>: 16</a:t>
            </a:r>
          </a:p>
          <a:p>
            <a:r>
              <a:rPr lang="en-AU" sz="1200" dirty="0" smtClean="0"/>
              <a:t>Face: Bold</a:t>
            </a:r>
          </a:p>
          <a:p>
            <a:r>
              <a:rPr lang="en-AU" sz="1200" dirty="0" smtClean="0"/>
              <a:t>Color: Blue</a:t>
            </a:r>
          </a:p>
        </p:txBody>
      </p:sp>
      <p:cxnSp>
        <p:nvCxnSpPr>
          <p:cNvPr id="62" name="Straight Connector 61"/>
          <p:cNvCxnSpPr>
            <a:endCxn id="61" idx="1"/>
          </p:cNvCxnSpPr>
          <p:nvPr/>
        </p:nvCxnSpPr>
        <p:spPr>
          <a:xfrm>
            <a:off x="2899969" y="5532901"/>
            <a:ext cx="4845195" cy="250432"/>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7742296" y="4085765"/>
            <a:ext cx="1265125" cy="646331"/>
          </a:xfrm>
          <a:prstGeom prst="rect">
            <a:avLst/>
          </a:prstGeom>
          <a:solidFill>
            <a:schemeClr val="bg1">
              <a:lumMod val="85000"/>
            </a:schemeClr>
          </a:solidFill>
        </p:spPr>
        <p:txBody>
          <a:bodyPr wrap="square" rtlCol="0">
            <a:spAutoFit/>
          </a:bodyPr>
          <a:lstStyle/>
          <a:p>
            <a:r>
              <a:rPr lang="en-AU" sz="1200" dirty="0" err="1" smtClean="0"/>
              <a:t>FontSize</a:t>
            </a:r>
            <a:r>
              <a:rPr lang="en-AU" sz="1200" dirty="0" smtClean="0"/>
              <a:t>: 16</a:t>
            </a:r>
          </a:p>
          <a:p>
            <a:r>
              <a:rPr lang="en-AU" sz="1200" dirty="0" smtClean="0"/>
              <a:t>Face: Bold</a:t>
            </a:r>
          </a:p>
          <a:p>
            <a:r>
              <a:rPr lang="en-AU" sz="1200" dirty="0" smtClean="0"/>
              <a:t>Color: Light Blue</a:t>
            </a:r>
          </a:p>
        </p:txBody>
      </p:sp>
      <p:cxnSp>
        <p:nvCxnSpPr>
          <p:cNvPr id="67" name="Straight Connector 66"/>
          <p:cNvCxnSpPr/>
          <p:nvPr/>
        </p:nvCxnSpPr>
        <p:spPr>
          <a:xfrm flipV="1">
            <a:off x="4098803" y="4594749"/>
            <a:ext cx="3880631" cy="92583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9438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1545465" y="5118341"/>
            <a:ext cx="3760631" cy="743353"/>
          </a:xfrm>
          <a:prstGeom prst="roundRect">
            <a:avLst>
              <a:gd name="adj" fmla="val 1291"/>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chemeClr val="bg1"/>
                </a:solidFill>
              </a:rPr>
              <a:t>You have been successfully registered!</a:t>
            </a:r>
            <a:endParaRPr lang="en-AU" sz="1200" dirty="0">
              <a:solidFill>
                <a:schemeClr val="bg1"/>
              </a:solidFill>
            </a:endParaRPr>
          </a:p>
        </p:txBody>
      </p:sp>
      <p:sp>
        <p:nvSpPr>
          <p:cNvPr id="61" name="Rectangle 60"/>
          <p:cNvSpPr/>
          <p:nvPr/>
        </p:nvSpPr>
        <p:spPr>
          <a:xfrm>
            <a:off x="1748880" y="2506362"/>
            <a:ext cx="3557216" cy="17375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 name="Rounded Rectangle 2"/>
          <p:cNvSpPr/>
          <p:nvPr/>
        </p:nvSpPr>
        <p:spPr>
          <a:xfrm>
            <a:off x="1545465" y="425003"/>
            <a:ext cx="3760631" cy="5911403"/>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ounded Rectangle 8"/>
          <p:cNvSpPr/>
          <p:nvPr/>
        </p:nvSpPr>
        <p:spPr>
          <a:xfrm>
            <a:off x="2694574" y="414744"/>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ounded Rectangle 16"/>
          <p:cNvSpPr/>
          <p:nvPr/>
        </p:nvSpPr>
        <p:spPr>
          <a:xfrm>
            <a:off x="2015543" y="930499"/>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solidFill>
                  <a:schemeClr val="bg1">
                    <a:lumMod val="50000"/>
                  </a:schemeClr>
                </a:solidFill>
              </a:rPr>
              <a:t>Search a course</a:t>
            </a:r>
            <a:endParaRPr lang="en-AU" dirty="0">
              <a:solidFill>
                <a:schemeClr val="bg1">
                  <a:lumMod val="50000"/>
                </a:schemeClr>
              </a:solidFill>
            </a:endParaRPr>
          </a:p>
        </p:txBody>
      </p:sp>
      <p:sp>
        <p:nvSpPr>
          <p:cNvPr id="18" name="Rounded Rectangle 17"/>
          <p:cNvSpPr/>
          <p:nvPr/>
        </p:nvSpPr>
        <p:spPr>
          <a:xfrm>
            <a:off x="4381615" y="930499"/>
            <a:ext cx="454401" cy="3863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p:cNvSpPr/>
          <p:nvPr/>
        </p:nvSpPr>
        <p:spPr>
          <a:xfrm>
            <a:off x="4463381" y="967367"/>
            <a:ext cx="206545" cy="233751"/>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5" name="Straight Connector 14"/>
          <p:cNvCxnSpPr/>
          <p:nvPr/>
        </p:nvCxnSpPr>
        <p:spPr>
          <a:xfrm>
            <a:off x="4655125" y="1160862"/>
            <a:ext cx="123627" cy="14171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AutoShape 2" descr="blob:https://web.whatsapp.com/875cef06-e096-47fc-b870-98e1c00c5a9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5" name="Rectangle 24"/>
          <p:cNvSpPr/>
          <p:nvPr/>
        </p:nvSpPr>
        <p:spPr>
          <a:xfrm>
            <a:off x="2046776" y="1399586"/>
            <a:ext cx="2764294" cy="10204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6" name="TextBox 25"/>
          <p:cNvSpPr txBox="1"/>
          <p:nvPr/>
        </p:nvSpPr>
        <p:spPr>
          <a:xfrm>
            <a:off x="2039687" y="1401007"/>
            <a:ext cx="1964465" cy="338554"/>
          </a:xfrm>
          <a:prstGeom prst="rect">
            <a:avLst/>
          </a:prstGeom>
          <a:noFill/>
        </p:spPr>
        <p:txBody>
          <a:bodyPr wrap="square" rtlCol="0">
            <a:spAutoFit/>
          </a:bodyPr>
          <a:lstStyle/>
          <a:p>
            <a:r>
              <a:rPr lang="en-AU" sz="1600" dirty="0" smtClean="0"/>
              <a:t>Search Filters here …</a:t>
            </a:r>
          </a:p>
        </p:txBody>
      </p:sp>
      <p:sp>
        <p:nvSpPr>
          <p:cNvPr id="6" name="Isosceles Triangle 5"/>
          <p:cNvSpPr/>
          <p:nvPr/>
        </p:nvSpPr>
        <p:spPr>
          <a:xfrm rot="16200000">
            <a:off x="2306010" y="6038346"/>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4391897" y="6003133"/>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Connector 9"/>
          <p:cNvCxnSpPr/>
          <p:nvPr/>
        </p:nvCxnSpPr>
        <p:spPr>
          <a:xfrm>
            <a:off x="3316406" y="6016781"/>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318680" y="6114589"/>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320954" y="6212397"/>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728062" y="2536045"/>
            <a:ext cx="1964465" cy="338554"/>
          </a:xfrm>
          <a:prstGeom prst="rect">
            <a:avLst/>
          </a:prstGeom>
          <a:noFill/>
        </p:spPr>
        <p:txBody>
          <a:bodyPr wrap="square" rtlCol="0">
            <a:spAutoFit/>
          </a:bodyPr>
          <a:lstStyle/>
          <a:p>
            <a:r>
              <a:rPr lang="en-AU" sz="1600" dirty="0" smtClean="0"/>
              <a:t>Course cards here …</a:t>
            </a:r>
          </a:p>
        </p:txBody>
      </p:sp>
      <p:cxnSp>
        <p:nvCxnSpPr>
          <p:cNvPr id="4" name="Straight Connector 3"/>
          <p:cNvCxnSpPr>
            <a:stCxn id="22" idx="3"/>
          </p:cNvCxnSpPr>
          <p:nvPr/>
        </p:nvCxnSpPr>
        <p:spPr>
          <a:xfrm flipV="1">
            <a:off x="5306096" y="4932608"/>
            <a:ext cx="1674253" cy="55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943236" y="4586497"/>
            <a:ext cx="1968943" cy="8539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5" name="TextBox 54"/>
          <p:cNvSpPr txBox="1"/>
          <p:nvPr/>
        </p:nvSpPr>
        <p:spPr>
          <a:xfrm>
            <a:off x="6888643" y="4609442"/>
            <a:ext cx="3852337" cy="830997"/>
          </a:xfrm>
          <a:prstGeom prst="rect">
            <a:avLst/>
          </a:prstGeom>
          <a:noFill/>
        </p:spPr>
        <p:txBody>
          <a:bodyPr wrap="square" rtlCol="0">
            <a:spAutoFit/>
          </a:bodyPr>
          <a:lstStyle/>
          <a:p>
            <a:r>
              <a:rPr lang="en-AU" sz="1200" b="1" dirty="0" smtClean="0"/>
              <a:t>Toast Message on Main Page:</a:t>
            </a:r>
          </a:p>
          <a:p>
            <a:r>
              <a:rPr lang="en-AU" sz="1200" dirty="0"/>
              <a:t>U</a:t>
            </a:r>
            <a:r>
              <a:rPr lang="en-AU" sz="1200" dirty="0" smtClean="0"/>
              <a:t>pon successful registration</a:t>
            </a:r>
          </a:p>
          <a:p>
            <a:r>
              <a:rPr lang="en-AU" sz="1200" dirty="0" smtClean="0"/>
              <a:t>Covers Main Menu</a:t>
            </a:r>
          </a:p>
          <a:p>
            <a:r>
              <a:rPr lang="en-AU" sz="1200" dirty="0" smtClean="0"/>
              <a:t>Stays for 10 seconds</a:t>
            </a:r>
          </a:p>
        </p:txBody>
      </p:sp>
      <p:sp>
        <p:nvSpPr>
          <p:cNvPr id="24" name="TextBox 23"/>
          <p:cNvSpPr txBox="1"/>
          <p:nvPr/>
        </p:nvSpPr>
        <p:spPr>
          <a:xfrm>
            <a:off x="5530012" y="-1594"/>
            <a:ext cx="4026167" cy="369332"/>
          </a:xfrm>
          <a:prstGeom prst="rect">
            <a:avLst/>
          </a:prstGeom>
          <a:noFill/>
        </p:spPr>
        <p:txBody>
          <a:bodyPr wrap="none" rtlCol="0">
            <a:spAutoFit/>
          </a:bodyPr>
          <a:lstStyle/>
          <a:p>
            <a:r>
              <a:rPr lang="en-AU" b="1" u="sng" dirty="0" smtClean="0"/>
              <a:t>Home Screen:</a:t>
            </a:r>
            <a:r>
              <a:rPr lang="en-AU" b="1" dirty="0" smtClean="0"/>
              <a:t> </a:t>
            </a:r>
            <a:r>
              <a:rPr lang="en-AU" dirty="0" smtClean="0"/>
              <a:t>logged in user comes here</a:t>
            </a:r>
            <a:endParaRPr lang="en-AU" b="1" u="sng" dirty="0" smtClean="0"/>
          </a:p>
        </p:txBody>
      </p:sp>
    </p:spTree>
    <p:extLst>
      <p:ext uri="{BB962C8B-B14F-4D97-AF65-F5344CB8AC3E}">
        <p14:creationId xmlns:p14="http://schemas.microsoft.com/office/powerpoint/2010/main" val="3284834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545465" y="425003"/>
            <a:ext cx="3760631" cy="5911403"/>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ounded Rectangle 4"/>
          <p:cNvSpPr/>
          <p:nvPr/>
        </p:nvSpPr>
        <p:spPr>
          <a:xfrm>
            <a:off x="2060620" y="1887766"/>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solidFill>
                  <a:schemeClr val="bg1">
                    <a:lumMod val="50000"/>
                  </a:schemeClr>
                </a:solidFill>
              </a:rPr>
              <a:t>you@email.com</a:t>
            </a:r>
            <a:endParaRPr lang="en-AU" dirty="0">
              <a:solidFill>
                <a:schemeClr val="bg1">
                  <a:lumMod val="50000"/>
                </a:schemeClr>
              </a:solidFill>
            </a:endParaRPr>
          </a:p>
        </p:txBody>
      </p:sp>
      <p:sp>
        <p:nvSpPr>
          <p:cNvPr id="6" name="TextBox 5"/>
          <p:cNvSpPr txBox="1"/>
          <p:nvPr/>
        </p:nvSpPr>
        <p:spPr>
          <a:xfrm>
            <a:off x="2060620" y="1610767"/>
            <a:ext cx="604653" cy="276999"/>
          </a:xfrm>
          <a:prstGeom prst="rect">
            <a:avLst/>
          </a:prstGeom>
          <a:noFill/>
        </p:spPr>
        <p:txBody>
          <a:bodyPr wrap="none" rtlCol="0">
            <a:spAutoFit/>
          </a:bodyPr>
          <a:lstStyle/>
          <a:p>
            <a:r>
              <a:rPr lang="en-AU" sz="1200" dirty="0" smtClean="0">
                <a:solidFill>
                  <a:schemeClr val="accent5">
                    <a:lumMod val="50000"/>
                  </a:schemeClr>
                </a:solidFill>
              </a:rPr>
              <a:t>Email: </a:t>
            </a:r>
            <a:endParaRPr lang="en-AU" sz="1200" dirty="0">
              <a:solidFill>
                <a:schemeClr val="accent5">
                  <a:lumMod val="50000"/>
                </a:schemeClr>
              </a:solidFill>
            </a:endParaRPr>
          </a:p>
        </p:txBody>
      </p:sp>
      <p:sp>
        <p:nvSpPr>
          <p:cNvPr id="7" name="Rounded Rectangle 6"/>
          <p:cNvSpPr/>
          <p:nvPr/>
        </p:nvSpPr>
        <p:spPr>
          <a:xfrm>
            <a:off x="2058472" y="2967241"/>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3200" dirty="0" smtClean="0">
                <a:solidFill>
                  <a:schemeClr val="bg1">
                    <a:lumMod val="50000"/>
                  </a:schemeClr>
                </a:solidFill>
              </a:rPr>
              <a:t>.....</a:t>
            </a:r>
            <a:endParaRPr lang="en-AU" sz="3200" dirty="0">
              <a:solidFill>
                <a:schemeClr val="bg1">
                  <a:lumMod val="50000"/>
                </a:schemeClr>
              </a:solidFill>
            </a:endParaRPr>
          </a:p>
        </p:txBody>
      </p:sp>
      <p:sp>
        <p:nvSpPr>
          <p:cNvPr id="8" name="TextBox 7"/>
          <p:cNvSpPr txBox="1"/>
          <p:nvPr/>
        </p:nvSpPr>
        <p:spPr>
          <a:xfrm>
            <a:off x="2044863" y="2677884"/>
            <a:ext cx="855106" cy="276999"/>
          </a:xfrm>
          <a:prstGeom prst="rect">
            <a:avLst/>
          </a:prstGeom>
          <a:noFill/>
        </p:spPr>
        <p:txBody>
          <a:bodyPr wrap="none" rtlCol="0">
            <a:spAutoFit/>
          </a:bodyPr>
          <a:lstStyle/>
          <a:p>
            <a:r>
              <a:rPr lang="en-AU" sz="1200" dirty="0" smtClean="0">
                <a:solidFill>
                  <a:schemeClr val="accent5">
                    <a:lumMod val="50000"/>
                  </a:schemeClr>
                </a:solidFill>
              </a:rPr>
              <a:t>Password: </a:t>
            </a:r>
            <a:endParaRPr lang="en-AU" sz="1200" dirty="0">
              <a:solidFill>
                <a:schemeClr val="accent5">
                  <a:lumMod val="50000"/>
                </a:schemeClr>
              </a:solidFill>
            </a:endParaRPr>
          </a:p>
        </p:txBody>
      </p:sp>
      <p:sp>
        <p:nvSpPr>
          <p:cNvPr id="9" name="Rounded Rectangle 8"/>
          <p:cNvSpPr/>
          <p:nvPr/>
        </p:nvSpPr>
        <p:spPr>
          <a:xfrm>
            <a:off x="2694574" y="414744"/>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ounded Rectangle 9"/>
          <p:cNvSpPr/>
          <p:nvPr/>
        </p:nvSpPr>
        <p:spPr>
          <a:xfrm>
            <a:off x="4424544" y="2969390"/>
            <a:ext cx="454401" cy="3863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p:cNvSpPr/>
          <p:nvPr/>
        </p:nvSpPr>
        <p:spPr>
          <a:xfrm>
            <a:off x="4471907" y="3057394"/>
            <a:ext cx="374703" cy="193183"/>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p:cNvSpPr/>
          <p:nvPr/>
        </p:nvSpPr>
        <p:spPr>
          <a:xfrm>
            <a:off x="4560969" y="3055246"/>
            <a:ext cx="192282" cy="193183"/>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ounded Rectangle 24"/>
          <p:cNvSpPr/>
          <p:nvPr/>
        </p:nvSpPr>
        <p:spPr>
          <a:xfrm>
            <a:off x="2053225" y="4008957"/>
            <a:ext cx="2820473" cy="38636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smtClean="0">
                <a:solidFill>
                  <a:schemeClr val="bg1"/>
                </a:solidFill>
              </a:rPr>
              <a:t>LOG IN</a:t>
            </a:r>
            <a:endParaRPr lang="en-AU" sz="2000" dirty="0">
              <a:solidFill>
                <a:schemeClr val="bg1"/>
              </a:solidFill>
            </a:endParaRPr>
          </a:p>
        </p:txBody>
      </p:sp>
      <p:sp>
        <p:nvSpPr>
          <p:cNvPr id="26" name="TextBox 25"/>
          <p:cNvSpPr txBox="1"/>
          <p:nvPr/>
        </p:nvSpPr>
        <p:spPr>
          <a:xfrm>
            <a:off x="2014274" y="2235535"/>
            <a:ext cx="2836230" cy="276999"/>
          </a:xfrm>
          <a:prstGeom prst="rect">
            <a:avLst/>
          </a:prstGeom>
          <a:noFill/>
        </p:spPr>
        <p:txBody>
          <a:bodyPr wrap="square" rtlCol="0">
            <a:spAutoFit/>
          </a:bodyPr>
          <a:lstStyle/>
          <a:p>
            <a:r>
              <a:rPr lang="en-AU" sz="1200" dirty="0" smtClean="0">
                <a:solidFill>
                  <a:srgbClr val="FF0000"/>
                </a:solidFill>
              </a:rPr>
              <a:t>Error messages if any </a:t>
            </a:r>
            <a:endParaRPr lang="en-AU" sz="1200" dirty="0">
              <a:solidFill>
                <a:srgbClr val="FF0000"/>
              </a:solidFill>
            </a:endParaRPr>
          </a:p>
        </p:txBody>
      </p:sp>
      <p:sp>
        <p:nvSpPr>
          <p:cNvPr id="27" name="TextBox 26"/>
          <p:cNvSpPr txBox="1"/>
          <p:nvPr/>
        </p:nvSpPr>
        <p:spPr>
          <a:xfrm>
            <a:off x="2052370" y="3327684"/>
            <a:ext cx="2836230" cy="276999"/>
          </a:xfrm>
          <a:prstGeom prst="rect">
            <a:avLst/>
          </a:prstGeom>
          <a:noFill/>
        </p:spPr>
        <p:txBody>
          <a:bodyPr wrap="square" rtlCol="0">
            <a:spAutoFit/>
          </a:bodyPr>
          <a:lstStyle/>
          <a:p>
            <a:r>
              <a:rPr lang="en-AU" sz="1200" dirty="0" smtClean="0">
                <a:solidFill>
                  <a:srgbClr val="FF0000"/>
                </a:solidFill>
              </a:rPr>
              <a:t>Error messages if any </a:t>
            </a:r>
            <a:endParaRPr lang="en-AU" sz="1200" dirty="0">
              <a:solidFill>
                <a:srgbClr val="FF0000"/>
              </a:solidFill>
            </a:endParaRPr>
          </a:p>
        </p:txBody>
      </p:sp>
      <p:sp>
        <p:nvSpPr>
          <p:cNvPr id="29" name="TextBox 28"/>
          <p:cNvSpPr txBox="1"/>
          <p:nvPr/>
        </p:nvSpPr>
        <p:spPr>
          <a:xfrm>
            <a:off x="2060620" y="4777832"/>
            <a:ext cx="2827980" cy="338554"/>
          </a:xfrm>
          <a:prstGeom prst="rect">
            <a:avLst/>
          </a:prstGeom>
          <a:noFill/>
        </p:spPr>
        <p:txBody>
          <a:bodyPr wrap="square" rtlCol="0">
            <a:spAutoFit/>
          </a:bodyPr>
          <a:lstStyle/>
          <a:p>
            <a:pPr algn="ctr"/>
            <a:r>
              <a:rPr lang="en-AU" sz="1600" dirty="0" smtClean="0">
                <a:solidFill>
                  <a:schemeClr val="accent5">
                    <a:lumMod val="50000"/>
                  </a:schemeClr>
                </a:solidFill>
              </a:rPr>
              <a:t>Not yet registered? </a:t>
            </a:r>
            <a:r>
              <a:rPr lang="en-AU" sz="1600" u="sng" dirty="0" smtClean="0">
                <a:solidFill>
                  <a:srgbClr val="00B0F0"/>
                </a:solidFill>
              </a:rPr>
              <a:t>Sign up</a:t>
            </a:r>
            <a:r>
              <a:rPr lang="en-AU" sz="1600" dirty="0" smtClean="0">
                <a:solidFill>
                  <a:schemeClr val="accent5">
                    <a:lumMod val="50000"/>
                  </a:schemeClr>
                </a:solidFill>
              </a:rPr>
              <a:t> </a:t>
            </a:r>
            <a:endParaRPr lang="en-AU" sz="1600" dirty="0">
              <a:solidFill>
                <a:schemeClr val="accent5">
                  <a:lumMod val="50000"/>
                </a:schemeClr>
              </a:solidFill>
            </a:endParaRPr>
          </a:p>
        </p:txBody>
      </p:sp>
      <p:sp>
        <p:nvSpPr>
          <p:cNvPr id="15" name="Isosceles Triangle 14"/>
          <p:cNvSpPr/>
          <p:nvPr/>
        </p:nvSpPr>
        <p:spPr>
          <a:xfrm rot="16200000">
            <a:off x="2306010" y="6038346"/>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p:cNvSpPr/>
          <p:nvPr/>
        </p:nvSpPr>
        <p:spPr>
          <a:xfrm>
            <a:off x="4391897" y="6003133"/>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7" name="Straight Connector 16"/>
          <p:cNvCxnSpPr/>
          <p:nvPr/>
        </p:nvCxnSpPr>
        <p:spPr>
          <a:xfrm>
            <a:off x="3316406" y="6016781"/>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318680" y="6114589"/>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320954" y="6212397"/>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530012" y="-1594"/>
            <a:ext cx="5098768" cy="369332"/>
          </a:xfrm>
          <a:prstGeom prst="rect">
            <a:avLst/>
          </a:prstGeom>
          <a:noFill/>
        </p:spPr>
        <p:txBody>
          <a:bodyPr wrap="none" rtlCol="0">
            <a:spAutoFit/>
          </a:bodyPr>
          <a:lstStyle/>
          <a:p>
            <a:r>
              <a:rPr lang="en-AU" b="1" u="sng" dirty="0" smtClean="0"/>
              <a:t>Login Screen:</a:t>
            </a:r>
            <a:r>
              <a:rPr lang="en-AU" b="1" dirty="0" smtClean="0"/>
              <a:t> </a:t>
            </a:r>
            <a:r>
              <a:rPr lang="en-AU" dirty="0" smtClean="0"/>
              <a:t>On tapping login link, user comes here</a:t>
            </a:r>
            <a:endParaRPr lang="en-AU" b="1" u="sng" dirty="0" smtClean="0"/>
          </a:p>
        </p:txBody>
      </p:sp>
    </p:spTree>
    <p:extLst>
      <p:ext uri="{BB962C8B-B14F-4D97-AF65-F5344CB8AC3E}">
        <p14:creationId xmlns:p14="http://schemas.microsoft.com/office/powerpoint/2010/main" val="3305605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1545465" y="5118341"/>
            <a:ext cx="3760631" cy="743353"/>
          </a:xfrm>
          <a:prstGeom prst="roundRect">
            <a:avLst>
              <a:gd name="adj" fmla="val 1291"/>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solidFill>
                <a:schemeClr val="bg1">
                  <a:lumMod val="50000"/>
                </a:schemeClr>
              </a:solidFill>
            </a:endParaRPr>
          </a:p>
        </p:txBody>
      </p:sp>
      <p:sp>
        <p:nvSpPr>
          <p:cNvPr id="63" name="Rectangle 62"/>
          <p:cNvSpPr/>
          <p:nvPr/>
        </p:nvSpPr>
        <p:spPr>
          <a:xfrm>
            <a:off x="1545464" y="4353200"/>
            <a:ext cx="3760631" cy="6849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1" name="Rectangle 60"/>
          <p:cNvSpPr/>
          <p:nvPr/>
        </p:nvSpPr>
        <p:spPr>
          <a:xfrm>
            <a:off x="1910572" y="3220506"/>
            <a:ext cx="3233833" cy="10459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 name="Rounded Rectangle 2"/>
          <p:cNvSpPr/>
          <p:nvPr/>
        </p:nvSpPr>
        <p:spPr>
          <a:xfrm>
            <a:off x="1545465" y="425003"/>
            <a:ext cx="3760631" cy="5911403"/>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ounded Rectangle 8"/>
          <p:cNvSpPr/>
          <p:nvPr/>
        </p:nvSpPr>
        <p:spPr>
          <a:xfrm>
            <a:off x="2694574" y="414744"/>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ounded Rectangle 16"/>
          <p:cNvSpPr/>
          <p:nvPr/>
        </p:nvSpPr>
        <p:spPr>
          <a:xfrm>
            <a:off x="2015543" y="749353"/>
            <a:ext cx="2820473" cy="30984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solidFill>
                  <a:schemeClr val="bg1">
                    <a:lumMod val="50000"/>
                  </a:schemeClr>
                </a:solidFill>
              </a:rPr>
              <a:t>Search a course</a:t>
            </a:r>
            <a:endParaRPr lang="en-AU" dirty="0">
              <a:solidFill>
                <a:schemeClr val="bg1">
                  <a:lumMod val="50000"/>
                </a:schemeClr>
              </a:solidFill>
            </a:endParaRPr>
          </a:p>
        </p:txBody>
      </p:sp>
      <p:sp>
        <p:nvSpPr>
          <p:cNvPr id="18" name="Rounded Rectangle 17"/>
          <p:cNvSpPr/>
          <p:nvPr/>
        </p:nvSpPr>
        <p:spPr>
          <a:xfrm>
            <a:off x="4372989" y="749353"/>
            <a:ext cx="454401" cy="30122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p:cNvSpPr/>
          <p:nvPr/>
        </p:nvSpPr>
        <p:spPr>
          <a:xfrm>
            <a:off x="4463381" y="794847"/>
            <a:ext cx="206545" cy="233751"/>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5" name="Straight Connector 14"/>
          <p:cNvCxnSpPr/>
          <p:nvPr/>
        </p:nvCxnSpPr>
        <p:spPr>
          <a:xfrm>
            <a:off x="4665853" y="867578"/>
            <a:ext cx="102171" cy="14171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561544" y="5167366"/>
            <a:ext cx="439040" cy="460840"/>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TextBox 20"/>
          <p:cNvSpPr txBox="1"/>
          <p:nvPr/>
        </p:nvSpPr>
        <p:spPr>
          <a:xfrm>
            <a:off x="4405894" y="5579931"/>
            <a:ext cx="826573" cy="276999"/>
          </a:xfrm>
          <a:prstGeom prst="rect">
            <a:avLst/>
          </a:prstGeom>
          <a:noFill/>
          <a:ln>
            <a:noFill/>
          </a:ln>
        </p:spPr>
        <p:txBody>
          <a:bodyPr wrap="none" rtlCol="0">
            <a:spAutoFit/>
          </a:bodyPr>
          <a:lstStyle/>
          <a:p>
            <a:r>
              <a:rPr lang="en-AU" sz="1200" dirty="0" smtClean="0">
                <a:solidFill>
                  <a:schemeClr val="accent1">
                    <a:lumMod val="50000"/>
                  </a:schemeClr>
                </a:solidFill>
              </a:rPr>
              <a:t>My Profile</a:t>
            </a:r>
            <a:endParaRPr lang="en-AU" sz="1200" dirty="0">
              <a:solidFill>
                <a:schemeClr val="accent1">
                  <a:lumMod val="50000"/>
                </a:schemeClr>
              </a:solidFill>
            </a:endParaRPr>
          </a:p>
        </p:txBody>
      </p:sp>
      <p:sp>
        <p:nvSpPr>
          <p:cNvPr id="32" name="Oval 31"/>
          <p:cNvSpPr/>
          <p:nvPr/>
        </p:nvSpPr>
        <p:spPr>
          <a:xfrm>
            <a:off x="1920381" y="5139086"/>
            <a:ext cx="531238" cy="557616"/>
          </a:xfrm>
          <a:prstGeom prst="ellipse">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TextBox 33"/>
          <p:cNvSpPr txBox="1"/>
          <p:nvPr/>
        </p:nvSpPr>
        <p:spPr>
          <a:xfrm>
            <a:off x="1762464" y="5610202"/>
            <a:ext cx="838435" cy="307777"/>
          </a:xfrm>
          <a:prstGeom prst="rect">
            <a:avLst/>
          </a:prstGeom>
          <a:noFill/>
          <a:ln>
            <a:noFill/>
          </a:ln>
        </p:spPr>
        <p:txBody>
          <a:bodyPr wrap="none" rtlCol="0">
            <a:spAutoFit/>
          </a:bodyPr>
          <a:lstStyle/>
          <a:p>
            <a:pPr algn="ctr"/>
            <a:r>
              <a:rPr lang="en-AU" sz="1400" dirty="0" smtClean="0">
                <a:solidFill>
                  <a:schemeClr val="accent1">
                    <a:lumMod val="50000"/>
                  </a:schemeClr>
                </a:solidFill>
              </a:rPr>
              <a:t>Featured</a:t>
            </a:r>
            <a:endParaRPr lang="en-AU" sz="1400" dirty="0">
              <a:solidFill>
                <a:schemeClr val="accent1">
                  <a:lumMod val="50000"/>
                </a:schemeClr>
              </a:solidFill>
            </a:endParaRPr>
          </a:p>
        </p:txBody>
      </p:sp>
      <p:sp>
        <p:nvSpPr>
          <p:cNvPr id="23" name="AutoShape 2" descr="blob:https://web.whatsapp.com/875cef06-e096-47fc-b870-98e1c00c5a9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36" name="5-Point Star 35"/>
          <p:cNvSpPr/>
          <p:nvPr/>
        </p:nvSpPr>
        <p:spPr>
          <a:xfrm>
            <a:off x="1995535" y="5223408"/>
            <a:ext cx="392792" cy="360341"/>
          </a:xfrm>
          <a:prstGeom prst="star5">
            <a:avLst/>
          </a:prstGeom>
          <a:solidFill>
            <a:schemeClr val="accent5">
              <a:lumMod val="75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Oval 36"/>
          <p:cNvSpPr/>
          <p:nvPr/>
        </p:nvSpPr>
        <p:spPr>
          <a:xfrm>
            <a:off x="2861105" y="5176362"/>
            <a:ext cx="399127" cy="41894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TextBox 37"/>
          <p:cNvSpPr txBox="1"/>
          <p:nvPr/>
        </p:nvSpPr>
        <p:spPr>
          <a:xfrm>
            <a:off x="2716354" y="5579931"/>
            <a:ext cx="679994" cy="276999"/>
          </a:xfrm>
          <a:prstGeom prst="rect">
            <a:avLst/>
          </a:prstGeom>
          <a:noFill/>
          <a:ln>
            <a:noFill/>
          </a:ln>
        </p:spPr>
        <p:txBody>
          <a:bodyPr wrap="none" rtlCol="0">
            <a:spAutoFit/>
          </a:bodyPr>
          <a:lstStyle/>
          <a:p>
            <a:pPr algn="ctr"/>
            <a:r>
              <a:rPr lang="en-AU" sz="1200" dirty="0" smtClean="0">
                <a:solidFill>
                  <a:schemeClr val="accent1">
                    <a:lumMod val="50000"/>
                  </a:schemeClr>
                </a:solidFill>
              </a:rPr>
              <a:t>My Cart</a:t>
            </a:r>
            <a:endParaRPr lang="en-AU" sz="1200" dirty="0">
              <a:solidFill>
                <a:schemeClr val="accent1">
                  <a:lumMod val="50000"/>
                </a:schemeClr>
              </a:solidFill>
            </a:endParaRPr>
          </a:p>
        </p:txBody>
      </p:sp>
      <p:sp>
        <p:nvSpPr>
          <p:cNvPr id="40" name="Trapezoid 39"/>
          <p:cNvSpPr/>
          <p:nvPr/>
        </p:nvSpPr>
        <p:spPr>
          <a:xfrm flipV="1">
            <a:off x="2935765" y="5317081"/>
            <a:ext cx="214312" cy="107344"/>
          </a:xfrm>
          <a:prstGeom prst="trapezoid">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2" name="Straight Connector 41"/>
          <p:cNvCxnSpPr/>
          <p:nvPr/>
        </p:nvCxnSpPr>
        <p:spPr>
          <a:xfrm flipV="1">
            <a:off x="3150077" y="5291412"/>
            <a:ext cx="62141" cy="3502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44" name="Oval 43"/>
          <p:cNvSpPr/>
          <p:nvPr/>
        </p:nvSpPr>
        <p:spPr>
          <a:xfrm>
            <a:off x="2967515" y="5423141"/>
            <a:ext cx="55562" cy="66675"/>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 name="Oval 44"/>
          <p:cNvSpPr/>
          <p:nvPr/>
        </p:nvSpPr>
        <p:spPr>
          <a:xfrm>
            <a:off x="3075465" y="5423141"/>
            <a:ext cx="55562" cy="66675"/>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7" name="Straight Connector 46"/>
          <p:cNvCxnSpPr>
            <a:stCxn id="40" idx="1"/>
            <a:endCxn id="40" idx="3"/>
          </p:cNvCxnSpPr>
          <p:nvPr/>
        </p:nvCxnSpPr>
        <p:spPr>
          <a:xfrm>
            <a:off x="2949183" y="5370753"/>
            <a:ext cx="187476" cy="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a:stCxn id="40" idx="2"/>
            <a:endCxn id="40" idx="0"/>
          </p:cNvCxnSpPr>
          <p:nvPr/>
        </p:nvCxnSpPr>
        <p:spPr>
          <a:xfrm>
            <a:off x="3042921" y="5317081"/>
            <a:ext cx="0" cy="107344"/>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029523" y="1175311"/>
            <a:ext cx="2809309" cy="1429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7" name="Rectangle 26"/>
          <p:cNvSpPr/>
          <p:nvPr/>
        </p:nvSpPr>
        <p:spPr>
          <a:xfrm>
            <a:off x="7061980" y="725046"/>
            <a:ext cx="1768121" cy="1688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8" name="TextBox 27"/>
          <p:cNvSpPr txBox="1"/>
          <p:nvPr/>
        </p:nvSpPr>
        <p:spPr>
          <a:xfrm>
            <a:off x="7019777" y="685054"/>
            <a:ext cx="1933156" cy="1754326"/>
          </a:xfrm>
          <a:prstGeom prst="rect">
            <a:avLst/>
          </a:prstGeom>
          <a:noFill/>
        </p:spPr>
        <p:txBody>
          <a:bodyPr wrap="square" rtlCol="0">
            <a:spAutoFit/>
          </a:bodyPr>
          <a:lstStyle/>
          <a:p>
            <a:r>
              <a:rPr lang="en-AU" sz="1200" dirty="0" smtClean="0">
                <a:solidFill>
                  <a:srgbClr val="FF0000"/>
                </a:solidFill>
              </a:rPr>
              <a:t>DN Work on these filters:</a:t>
            </a:r>
          </a:p>
          <a:p>
            <a:pPr marL="228600" indent="-228600">
              <a:buFont typeface="+mj-lt"/>
              <a:buAutoNum type="arabicPeriod"/>
            </a:pPr>
            <a:r>
              <a:rPr lang="en-AU" sz="1200" dirty="0" smtClean="0">
                <a:solidFill>
                  <a:srgbClr val="FF0000"/>
                </a:solidFill>
              </a:rPr>
              <a:t>Subject</a:t>
            </a:r>
          </a:p>
          <a:p>
            <a:pPr marL="228600" indent="-228600">
              <a:buFont typeface="+mj-lt"/>
              <a:buAutoNum type="arabicPeriod"/>
            </a:pPr>
            <a:r>
              <a:rPr lang="en-AU" sz="1200" dirty="0" smtClean="0">
                <a:solidFill>
                  <a:srgbClr val="FF0000"/>
                </a:solidFill>
              </a:rPr>
              <a:t>Class</a:t>
            </a:r>
          </a:p>
          <a:p>
            <a:pPr marL="228600" indent="-228600">
              <a:buFont typeface="+mj-lt"/>
              <a:buAutoNum type="arabicPeriod"/>
            </a:pPr>
            <a:r>
              <a:rPr lang="en-AU" sz="1200" dirty="0" smtClean="0">
                <a:solidFill>
                  <a:srgbClr val="FF0000"/>
                </a:solidFill>
              </a:rPr>
              <a:t>Board</a:t>
            </a:r>
          </a:p>
          <a:p>
            <a:pPr marL="228600" indent="-228600">
              <a:buFont typeface="+mj-lt"/>
              <a:buAutoNum type="arabicPeriod"/>
            </a:pPr>
            <a:r>
              <a:rPr lang="en-AU" sz="1200" dirty="0" smtClean="0">
                <a:solidFill>
                  <a:srgbClr val="FF0000"/>
                </a:solidFill>
              </a:rPr>
              <a:t>Teacher Name</a:t>
            </a:r>
          </a:p>
          <a:p>
            <a:pPr marL="228600" indent="-228600">
              <a:buFont typeface="+mj-lt"/>
              <a:buAutoNum type="arabicPeriod"/>
            </a:pPr>
            <a:r>
              <a:rPr lang="en-AU" sz="1200" dirty="0" smtClean="0">
                <a:solidFill>
                  <a:srgbClr val="FF0000"/>
                </a:solidFill>
              </a:rPr>
              <a:t>Language</a:t>
            </a:r>
          </a:p>
          <a:p>
            <a:pPr marL="228600" indent="-228600">
              <a:buFont typeface="+mj-lt"/>
              <a:buAutoNum type="arabicPeriod"/>
            </a:pPr>
            <a:r>
              <a:rPr lang="en-AU" sz="1200" dirty="0" smtClean="0">
                <a:solidFill>
                  <a:srgbClr val="FF0000"/>
                </a:solidFill>
              </a:rPr>
              <a:t>Price Range (Scale)</a:t>
            </a:r>
          </a:p>
          <a:p>
            <a:pPr marL="228600" indent="-228600">
              <a:buFont typeface="+mj-lt"/>
              <a:buAutoNum type="arabicPeriod"/>
            </a:pPr>
            <a:r>
              <a:rPr lang="en-AU" sz="1200" dirty="0" smtClean="0">
                <a:solidFill>
                  <a:srgbClr val="FF0000"/>
                </a:solidFill>
              </a:rPr>
              <a:t>Average Exam Score of previous students</a:t>
            </a:r>
          </a:p>
        </p:txBody>
      </p:sp>
      <p:cxnSp>
        <p:nvCxnSpPr>
          <p:cNvPr id="29" name="Straight Connector 28"/>
          <p:cNvCxnSpPr>
            <a:endCxn id="28" idx="1"/>
          </p:cNvCxnSpPr>
          <p:nvPr/>
        </p:nvCxnSpPr>
        <p:spPr>
          <a:xfrm flipV="1">
            <a:off x="5000584" y="1562217"/>
            <a:ext cx="2019193" cy="5122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Isosceles Triangle 5"/>
          <p:cNvSpPr/>
          <p:nvPr/>
        </p:nvSpPr>
        <p:spPr>
          <a:xfrm rot="16200000">
            <a:off x="2306010" y="6038346"/>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4391897" y="6003133"/>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Connector 9"/>
          <p:cNvCxnSpPr/>
          <p:nvPr/>
        </p:nvCxnSpPr>
        <p:spPr>
          <a:xfrm>
            <a:off x="3316406" y="6016781"/>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318680" y="6114589"/>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320954" y="6212397"/>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4607193" y="5360946"/>
            <a:ext cx="334322" cy="203404"/>
          </a:xfrm>
          <a:prstGeom prst="ellipse">
            <a:avLst/>
          </a:prstGeom>
          <a:solidFill>
            <a:schemeClr val="accent5">
              <a:lumMod val="75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Oval 18"/>
          <p:cNvSpPr/>
          <p:nvPr/>
        </p:nvSpPr>
        <p:spPr>
          <a:xfrm>
            <a:off x="4681936" y="5228133"/>
            <a:ext cx="207586" cy="246118"/>
          </a:xfrm>
          <a:prstGeom prst="ellipse">
            <a:avLst/>
          </a:prstGeom>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 name="Oval 45"/>
          <p:cNvSpPr/>
          <p:nvPr/>
        </p:nvSpPr>
        <p:spPr>
          <a:xfrm>
            <a:off x="3723193" y="5178634"/>
            <a:ext cx="399127" cy="41894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 name="TextBox 48"/>
          <p:cNvSpPr txBox="1"/>
          <p:nvPr/>
        </p:nvSpPr>
        <p:spPr>
          <a:xfrm>
            <a:off x="3480659" y="5582203"/>
            <a:ext cx="875561" cy="276999"/>
          </a:xfrm>
          <a:prstGeom prst="rect">
            <a:avLst/>
          </a:prstGeom>
          <a:noFill/>
          <a:ln>
            <a:noFill/>
          </a:ln>
        </p:spPr>
        <p:txBody>
          <a:bodyPr wrap="none" rtlCol="0">
            <a:spAutoFit/>
          </a:bodyPr>
          <a:lstStyle/>
          <a:p>
            <a:pPr algn="ctr"/>
            <a:r>
              <a:rPr lang="en-AU" sz="1200" dirty="0" smtClean="0">
                <a:solidFill>
                  <a:schemeClr val="accent1">
                    <a:lumMod val="50000"/>
                  </a:schemeClr>
                </a:solidFill>
              </a:rPr>
              <a:t>My Studies</a:t>
            </a:r>
            <a:endParaRPr lang="en-AU" sz="1200" dirty="0">
              <a:solidFill>
                <a:schemeClr val="accent1">
                  <a:lumMod val="50000"/>
                </a:schemeClr>
              </a:solidFill>
            </a:endParaRPr>
          </a:p>
        </p:txBody>
      </p:sp>
      <p:sp>
        <p:nvSpPr>
          <p:cNvPr id="11" name="Trapezoid 10"/>
          <p:cNvSpPr/>
          <p:nvPr/>
        </p:nvSpPr>
        <p:spPr>
          <a:xfrm rot="5400000">
            <a:off x="3735894" y="5334807"/>
            <a:ext cx="239172" cy="125785"/>
          </a:xfrm>
          <a:prstGeom prst="trapezoid">
            <a:avLst>
              <a:gd name="adj" fmla="val 22857"/>
            </a:avLst>
          </a:prstGeom>
          <a:solidFill>
            <a:schemeClr val="accent1"/>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 name="Trapezoid 55"/>
          <p:cNvSpPr/>
          <p:nvPr/>
        </p:nvSpPr>
        <p:spPr>
          <a:xfrm rot="16200000">
            <a:off x="3872367" y="5334806"/>
            <a:ext cx="239172" cy="125785"/>
          </a:xfrm>
          <a:prstGeom prst="trapezoid">
            <a:avLst>
              <a:gd name="adj" fmla="val 22857"/>
            </a:avLst>
          </a:prstGeom>
          <a:solidFill>
            <a:schemeClr val="accent1"/>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 name="Rectangle 58"/>
          <p:cNvSpPr/>
          <p:nvPr/>
        </p:nvSpPr>
        <p:spPr>
          <a:xfrm>
            <a:off x="40945" y="3581222"/>
            <a:ext cx="1270262" cy="12355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8" name="TextBox 57"/>
          <p:cNvSpPr txBox="1"/>
          <p:nvPr/>
        </p:nvSpPr>
        <p:spPr>
          <a:xfrm>
            <a:off x="63474" y="3581222"/>
            <a:ext cx="1364862" cy="1200329"/>
          </a:xfrm>
          <a:prstGeom prst="rect">
            <a:avLst/>
          </a:prstGeom>
          <a:noFill/>
        </p:spPr>
        <p:txBody>
          <a:bodyPr wrap="square" rtlCol="0">
            <a:spAutoFit/>
          </a:bodyPr>
          <a:lstStyle/>
          <a:p>
            <a:r>
              <a:rPr lang="en-AU" sz="1200" dirty="0" err="1" smtClean="0"/>
              <a:t>BGColor</a:t>
            </a:r>
            <a:r>
              <a:rPr lang="en-AU" sz="1200" dirty="0" smtClean="0"/>
              <a:t>: #</a:t>
            </a:r>
            <a:r>
              <a:rPr lang="en-AU" sz="1200" dirty="0" err="1" smtClean="0"/>
              <a:t>eee</a:t>
            </a:r>
            <a:endParaRPr lang="en-AU" sz="1200" dirty="0" smtClean="0"/>
          </a:p>
          <a:p>
            <a:r>
              <a:rPr lang="en-AU" sz="1200" dirty="0" smtClean="0"/>
              <a:t>Height: 100</a:t>
            </a:r>
          </a:p>
          <a:p>
            <a:r>
              <a:rPr lang="en-AU" sz="1200" dirty="0" smtClean="0"/>
              <a:t>Width: 100%</a:t>
            </a:r>
          </a:p>
          <a:p>
            <a:r>
              <a:rPr lang="en-AU" sz="1200" dirty="0" err="1" smtClean="0"/>
              <a:t>MarginTopBtm</a:t>
            </a:r>
            <a:r>
              <a:rPr lang="en-AU" sz="1200" dirty="0" smtClean="0"/>
              <a:t>: 15</a:t>
            </a:r>
          </a:p>
          <a:p>
            <a:r>
              <a:rPr lang="en-AU" sz="1200" dirty="0" err="1"/>
              <a:t>Shaddow</a:t>
            </a:r>
            <a:r>
              <a:rPr lang="en-AU" sz="1200" dirty="0"/>
              <a:t>: #</a:t>
            </a:r>
            <a:r>
              <a:rPr lang="en-AU" sz="1200" dirty="0" err="1"/>
              <a:t>aaa</a:t>
            </a:r>
            <a:endParaRPr lang="en-AU" sz="1200" dirty="0"/>
          </a:p>
          <a:p>
            <a:r>
              <a:rPr lang="en-AU" sz="1200" dirty="0"/>
              <a:t>     3px, </a:t>
            </a:r>
            <a:r>
              <a:rPr lang="en-AU" sz="1200" dirty="0" err="1" smtClean="0"/>
              <a:t>btm</a:t>
            </a:r>
            <a:endParaRPr lang="en-AU" sz="1200" dirty="0"/>
          </a:p>
        </p:txBody>
      </p:sp>
      <p:sp>
        <p:nvSpPr>
          <p:cNvPr id="60" name="Rectangle 59"/>
          <p:cNvSpPr/>
          <p:nvPr/>
        </p:nvSpPr>
        <p:spPr>
          <a:xfrm>
            <a:off x="7303845" y="3597142"/>
            <a:ext cx="1007642" cy="6467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2" name="TextBox 61"/>
          <p:cNvSpPr txBox="1"/>
          <p:nvPr/>
        </p:nvSpPr>
        <p:spPr>
          <a:xfrm>
            <a:off x="1920381" y="2786211"/>
            <a:ext cx="1964465" cy="338554"/>
          </a:xfrm>
          <a:prstGeom prst="rect">
            <a:avLst/>
          </a:prstGeom>
          <a:noFill/>
        </p:spPr>
        <p:txBody>
          <a:bodyPr wrap="square" rtlCol="0">
            <a:spAutoFit/>
          </a:bodyPr>
          <a:lstStyle/>
          <a:p>
            <a:r>
              <a:rPr lang="en-AU" sz="1600" dirty="0" smtClean="0"/>
              <a:t>Course cards here …</a:t>
            </a:r>
          </a:p>
        </p:txBody>
      </p:sp>
      <p:cxnSp>
        <p:nvCxnSpPr>
          <p:cNvPr id="57" name="Straight Connector 56"/>
          <p:cNvCxnSpPr/>
          <p:nvPr/>
        </p:nvCxnSpPr>
        <p:spPr>
          <a:xfrm flipH="1" flipV="1">
            <a:off x="1311208" y="4781551"/>
            <a:ext cx="234256" cy="5757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593857" y="4353475"/>
            <a:ext cx="3242159" cy="338554"/>
          </a:xfrm>
          <a:prstGeom prst="rect">
            <a:avLst/>
          </a:prstGeom>
          <a:noFill/>
        </p:spPr>
        <p:txBody>
          <a:bodyPr wrap="square" rtlCol="0">
            <a:spAutoFit/>
          </a:bodyPr>
          <a:lstStyle/>
          <a:p>
            <a:r>
              <a:rPr lang="en-AU" sz="1600" dirty="0" smtClean="0"/>
              <a:t>Last Studied Clouse, Chapter here …</a:t>
            </a:r>
          </a:p>
        </p:txBody>
      </p:sp>
      <p:cxnSp>
        <p:nvCxnSpPr>
          <p:cNvPr id="65" name="Straight Connector 64"/>
          <p:cNvCxnSpPr>
            <a:stCxn id="32" idx="7"/>
            <a:endCxn id="60" idx="1"/>
          </p:cNvCxnSpPr>
          <p:nvPr/>
        </p:nvCxnSpPr>
        <p:spPr>
          <a:xfrm flipV="1">
            <a:off x="2373821" y="3920510"/>
            <a:ext cx="4930024" cy="1300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7249252" y="3620087"/>
            <a:ext cx="1130472" cy="646331"/>
          </a:xfrm>
          <a:prstGeom prst="rect">
            <a:avLst/>
          </a:prstGeom>
          <a:noFill/>
        </p:spPr>
        <p:txBody>
          <a:bodyPr wrap="square" rtlCol="0">
            <a:spAutoFit/>
          </a:bodyPr>
          <a:lstStyle/>
          <a:p>
            <a:r>
              <a:rPr lang="en-AU" sz="1200" b="1" dirty="0" smtClean="0"/>
              <a:t>Clicked Icon:</a:t>
            </a:r>
          </a:p>
          <a:p>
            <a:r>
              <a:rPr lang="en-AU" sz="1200" dirty="0" err="1" smtClean="0"/>
              <a:t>FontSize</a:t>
            </a:r>
            <a:r>
              <a:rPr lang="en-AU" sz="1200" dirty="0" smtClean="0"/>
              <a:t>: 14</a:t>
            </a:r>
          </a:p>
          <a:p>
            <a:r>
              <a:rPr lang="en-AU" sz="1200" dirty="0" smtClean="0"/>
              <a:t>Image changed</a:t>
            </a:r>
          </a:p>
        </p:txBody>
      </p:sp>
      <p:sp>
        <p:nvSpPr>
          <p:cNvPr id="69" name="Rectangle 68"/>
          <p:cNvSpPr/>
          <p:nvPr/>
        </p:nvSpPr>
        <p:spPr>
          <a:xfrm>
            <a:off x="7278823" y="4377341"/>
            <a:ext cx="1155493" cy="5244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0" name="TextBox 69"/>
          <p:cNvSpPr txBox="1"/>
          <p:nvPr/>
        </p:nvSpPr>
        <p:spPr>
          <a:xfrm>
            <a:off x="7265178" y="4400286"/>
            <a:ext cx="1346562" cy="461665"/>
          </a:xfrm>
          <a:prstGeom prst="rect">
            <a:avLst/>
          </a:prstGeom>
          <a:noFill/>
        </p:spPr>
        <p:txBody>
          <a:bodyPr wrap="square" rtlCol="0">
            <a:spAutoFit/>
          </a:bodyPr>
          <a:lstStyle/>
          <a:p>
            <a:r>
              <a:rPr lang="en-AU" sz="1200" b="1" dirty="0" smtClean="0"/>
              <a:t>Unclicked Icon:</a:t>
            </a:r>
          </a:p>
          <a:p>
            <a:r>
              <a:rPr lang="en-AU" sz="1200" dirty="0" err="1" smtClean="0"/>
              <a:t>FontSize</a:t>
            </a:r>
            <a:r>
              <a:rPr lang="en-AU" sz="1200" dirty="0" smtClean="0"/>
              <a:t>: 12</a:t>
            </a:r>
          </a:p>
        </p:txBody>
      </p:sp>
      <p:cxnSp>
        <p:nvCxnSpPr>
          <p:cNvPr id="71" name="Straight Connector 70"/>
          <p:cNvCxnSpPr>
            <a:endCxn id="70" idx="1"/>
          </p:cNvCxnSpPr>
          <p:nvPr/>
        </p:nvCxnSpPr>
        <p:spPr>
          <a:xfrm flipV="1">
            <a:off x="4964949" y="4631119"/>
            <a:ext cx="2300229" cy="6469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305268" y="5603541"/>
            <a:ext cx="1096262" cy="276999"/>
          </a:xfrm>
          <a:prstGeom prst="rect">
            <a:avLst/>
          </a:prstGeom>
          <a:noFill/>
          <a:ln>
            <a:noFill/>
          </a:ln>
        </p:spPr>
        <p:txBody>
          <a:bodyPr wrap="none" rtlCol="0">
            <a:spAutoFit/>
          </a:bodyPr>
          <a:lstStyle/>
          <a:p>
            <a:r>
              <a:rPr lang="en-AU" sz="1200" dirty="0" smtClean="0">
                <a:solidFill>
                  <a:schemeClr val="accent1">
                    <a:lumMod val="50000"/>
                  </a:schemeClr>
                </a:solidFill>
              </a:rPr>
              <a:t>My Dashboard</a:t>
            </a:r>
            <a:endParaRPr lang="en-AU" sz="1200" dirty="0">
              <a:solidFill>
                <a:schemeClr val="accent1">
                  <a:lumMod val="50000"/>
                </a:schemeClr>
              </a:solidFill>
            </a:endParaRPr>
          </a:p>
        </p:txBody>
      </p:sp>
      <p:sp>
        <p:nvSpPr>
          <p:cNvPr id="53" name="TextBox 52"/>
          <p:cNvSpPr txBox="1"/>
          <p:nvPr/>
        </p:nvSpPr>
        <p:spPr>
          <a:xfrm>
            <a:off x="5530012" y="-1594"/>
            <a:ext cx="4026167" cy="369332"/>
          </a:xfrm>
          <a:prstGeom prst="rect">
            <a:avLst/>
          </a:prstGeom>
          <a:noFill/>
        </p:spPr>
        <p:txBody>
          <a:bodyPr wrap="none" rtlCol="0">
            <a:spAutoFit/>
          </a:bodyPr>
          <a:lstStyle/>
          <a:p>
            <a:r>
              <a:rPr lang="en-AU" b="1" u="sng" dirty="0" smtClean="0"/>
              <a:t>Home Screen:</a:t>
            </a:r>
            <a:r>
              <a:rPr lang="en-AU" b="1" dirty="0" smtClean="0"/>
              <a:t> </a:t>
            </a:r>
            <a:r>
              <a:rPr lang="en-AU" dirty="0" smtClean="0"/>
              <a:t>logged in user comes here</a:t>
            </a:r>
            <a:endParaRPr lang="en-AU" b="1" u="sng" dirty="0" smtClean="0"/>
          </a:p>
        </p:txBody>
      </p:sp>
      <p:sp>
        <p:nvSpPr>
          <p:cNvPr id="2" name="Rectangle 1"/>
          <p:cNvSpPr/>
          <p:nvPr/>
        </p:nvSpPr>
        <p:spPr>
          <a:xfrm>
            <a:off x="2104845" y="1250830"/>
            <a:ext cx="2663179" cy="2242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200" dirty="0" smtClean="0">
                <a:latin typeface="Arial" pitchFamily="34" charset="0"/>
                <a:cs typeface="Arial" pitchFamily="34" charset="0"/>
              </a:rPr>
              <a:t>Subject</a:t>
            </a:r>
            <a:endParaRPr lang="en-IN" sz="1200" dirty="0">
              <a:latin typeface="Arial" pitchFamily="34" charset="0"/>
              <a:cs typeface="Arial" pitchFamily="34" charset="0"/>
            </a:endParaRPr>
          </a:p>
        </p:txBody>
      </p:sp>
      <p:sp>
        <p:nvSpPr>
          <p:cNvPr id="4" name="Down Arrow 3"/>
          <p:cNvSpPr/>
          <p:nvPr/>
        </p:nvSpPr>
        <p:spPr>
          <a:xfrm>
            <a:off x="4623115" y="1270293"/>
            <a:ext cx="116245" cy="1853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66"/>
          <p:cNvSpPr/>
          <p:nvPr/>
        </p:nvSpPr>
        <p:spPr>
          <a:xfrm>
            <a:off x="2104845" y="1584376"/>
            <a:ext cx="2663179" cy="2242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200" dirty="0" smtClean="0">
                <a:latin typeface="Arial" pitchFamily="34" charset="0"/>
                <a:cs typeface="Arial" pitchFamily="34" charset="0"/>
              </a:rPr>
              <a:t>Class</a:t>
            </a:r>
            <a:endParaRPr lang="en-IN" sz="1200" dirty="0">
              <a:latin typeface="Arial" pitchFamily="34" charset="0"/>
              <a:cs typeface="Arial" pitchFamily="34" charset="0"/>
            </a:endParaRPr>
          </a:p>
        </p:txBody>
      </p:sp>
      <p:sp>
        <p:nvSpPr>
          <p:cNvPr id="68" name="Down Arrow 67"/>
          <p:cNvSpPr/>
          <p:nvPr/>
        </p:nvSpPr>
        <p:spPr>
          <a:xfrm>
            <a:off x="4607787" y="1603839"/>
            <a:ext cx="127869" cy="1853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ectangle 71"/>
          <p:cNvSpPr/>
          <p:nvPr/>
        </p:nvSpPr>
        <p:spPr>
          <a:xfrm>
            <a:off x="2104845" y="1926548"/>
            <a:ext cx="2663179" cy="2242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200" dirty="0" smtClean="0">
                <a:latin typeface="Arial" pitchFamily="34" charset="0"/>
                <a:cs typeface="Arial" pitchFamily="34" charset="0"/>
              </a:rPr>
              <a:t>Board</a:t>
            </a:r>
            <a:endParaRPr lang="en-IN" sz="1200" dirty="0">
              <a:latin typeface="Arial" pitchFamily="34" charset="0"/>
              <a:cs typeface="Arial" pitchFamily="34" charset="0"/>
            </a:endParaRPr>
          </a:p>
        </p:txBody>
      </p:sp>
      <p:sp>
        <p:nvSpPr>
          <p:cNvPr id="73" name="Down Arrow 72"/>
          <p:cNvSpPr/>
          <p:nvPr/>
        </p:nvSpPr>
        <p:spPr>
          <a:xfrm>
            <a:off x="4600051" y="1936743"/>
            <a:ext cx="127869" cy="2038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Rectangle 73"/>
          <p:cNvSpPr/>
          <p:nvPr/>
        </p:nvSpPr>
        <p:spPr>
          <a:xfrm>
            <a:off x="2101977" y="2260094"/>
            <a:ext cx="2663179" cy="2242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200" dirty="0" smtClean="0">
                <a:latin typeface="Arial" pitchFamily="34" charset="0"/>
                <a:cs typeface="Arial" pitchFamily="34" charset="0"/>
              </a:rPr>
              <a:t>Teacher </a:t>
            </a:r>
            <a:r>
              <a:rPr lang="en-US" sz="1200" dirty="0" err="1" smtClean="0">
                <a:latin typeface="Arial" pitchFamily="34" charset="0"/>
                <a:cs typeface="Arial" pitchFamily="34" charset="0"/>
              </a:rPr>
              <a:t>name,Language</a:t>
            </a:r>
            <a:endParaRPr lang="en-IN" sz="1200" dirty="0">
              <a:latin typeface="Arial" pitchFamily="34" charset="0"/>
              <a:cs typeface="Arial" pitchFamily="34" charset="0"/>
            </a:endParaRPr>
          </a:p>
        </p:txBody>
      </p:sp>
    </p:spTree>
    <p:extLst>
      <p:ext uri="{BB962C8B-B14F-4D97-AF65-F5344CB8AC3E}">
        <p14:creationId xmlns:p14="http://schemas.microsoft.com/office/powerpoint/2010/main" val="2946379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ounded Rectangle 169"/>
          <p:cNvSpPr/>
          <p:nvPr/>
        </p:nvSpPr>
        <p:spPr>
          <a:xfrm>
            <a:off x="1545465" y="5514122"/>
            <a:ext cx="3760631" cy="743353"/>
          </a:xfrm>
          <a:prstGeom prst="roundRect">
            <a:avLst>
              <a:gd name="adj" fmla="val 1291"/>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solidFill>
                <a:schemeClr val="bg1">
                  <a:lumMod val="50000"/>
                </a:schemeClr>
              </a:solidFill>
            </a:endParaRPr>
          </a:p>
        </p:txBody>
      </p:sp>
      <p:sp>
        <p:nvSpPr>
          <p:cNvPr id="28" name="Rectangle 27"/>
          <p:cNvSpPr/>
          <p:nvPr/>
        </p:nvSpPr>
        <p:spPr>
          <a:xfrm>
            <a:off x="4919213" y="2543676"/>
            <a:ext cx="386883" cy="2140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8" name="Rectangle 157"/>
          <p:cNvSpPr/>
          <p:nvPr/>
        </p:nvSpPr>
        <p:spPr>
          <a:xfrm>
            <a:off x="2046776" y="1399586"/>
            <a:ext cx="2764294" cy="10204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15" name="Rectangle 114"/>
          <p:cNvSpPr/>
          <p:nvPr/>
        </p:nvSpPr>
        <p:spPr>
          <a:xfrm>
            <a:off x="8242540" y="4927677"/>
            <a:ext cx="1114687" cy="9663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9" name="Rectangle 38"/>
          <p:cNvSpPr/>
          <p:nvPr/>
        </p:nvSpPr>
        <p:spPr>
          <a:xfrm>
            <a:off x="4919213" y="2543676"/>
            <a:ext cx="1484504" cy="2140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ounded Rectangle 2"/>
          <p:cNvSpPr/>
          <p:nvPr/>
        </p:nvSpPr>
        <p:spPr>
          <a:xfrm>
            <a:off x="1545465" y="425003"/>
            <a:ext cx="3760631" cy="6200880"/>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ounded Rectangle 8"/>
          <p:cNvSpPr/>
          <p:nvPr/>
        </p:nvSpPr>
        <p:spPr>
          <a:xfrm>
            <a:off x="2694574" y="414744"/>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ounded Rectangle 16"/>
          <p:cNvSpPr/>
          <p:nvPr/>
        </p:nvSpPr>
        <p:spPr>
          <a:xfrm>
            <a:off x="2015543" y="930499"/>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solidFill>
                  <a:schemeClr val="bg1">
                    <a:lumMod val="50000"/>
                  </a:schemeClr>
                </a:solidFill>
              </a:rPr>
              <a:t>Search a course</a:t>
            </a:r>
            <a:endParaRPr lang="en-AU" dirty="0">
              <a:solidFill>
                <a:schemeClr val="bg1">
                  <a:lumMod val="50000"/>
                </a:schemeClr>
              </a:solidFill>
            </a:endParaRPr>
          </a:p>
        </p:txBody>
      </p:sp>
      <p:sp>
        <p:nvSpPr>
          <p:cNvPr id="18" name="Rounded Rectangle 17"/>
          <p:cNvSpPr/>
          <p:nvPr/>
        </p:nvSpPr>
        <p:spPr>
          <a:xfrm>
            <a:off x="4381615" y="930499"/>
            <a:ext cx="454401" cy="3863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p:cNvSpPr/>
          <p:nvPr/>
        </p:nvSpPr>
        <p:spPr>
          <a:xfrm>
            <a:off x="4463381" y="967367"/>
            <a:ext cx="206545" cy="233751"/>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5" name="Straight Connector 14"/>
          <p:cNvCxnSpPr/>
          <p:nvPr/>
        </p:nvCxnSpPr>
        <p:spPr>
          <a:xfrm>
            <a:off x="4655125" y="1160862"/>
            <a:ext cx="123627" cy="14171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AutoShape 2" descr="blob:https://web.whatsapp.com/875cef06-e096-47fc-b870-98e1c00c5a9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 name="Rectangle 1"/>
          <p:cNvSpPr/>
          <p:nvPr/>
        </p:nvSpPr>
        <p:spPr>
          <a:xfrm>
            <a:off x="1676839" y="2546252"/>
            <a:ext cx="1484504" cy="2140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Rectangle 26"/>
          <p:cNvSpPr/>
          <p:nvPr/>
        </p:nvSpPr>
        <p:spPr>
          <a:xfrm>
            <a:off x="3298754" y="2543676"/>
            <a:ext cx="1484504" cy="2140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p>
        </p:txBody>
      </p:sp>
      <p:sp>
        <p:nvSpPr>
          <p:cNvPr id="5" name="Rectangle 4"/>
          <p:cNvSpPr/>
          <p:nvPr/>
        </p:nvSpPr>
        <p:spPr>
          <a:xfrm>
            <a:off x="3294624" y="2543676"/>
            <a:ext cx="1484504" cy="66859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strike="sngStrike" dirty="0">
              <a:solidFill>
                <a:schemeClr val="accent5">
                  <a:lumMod val="60000"/>
                  <a:lumOff val="40000"/>
                </a:schemeClr>
              </a:solidFill>
            </a:endParaRPr>
          </a:p>
        </p:txBody>
      </p:sp>
      <p:cxnSp>
        <p:nvCxnSpPr>
          <p:cNvPr id="7" name="Straight Connector 6"/>
          <p:cNvCxnSpPr/>
          <p:nvPr/>
        </p:nvCxnSpPr>
        <p:spPr>
          <a:xfrm flipV="1">
            <a:off x="3162680" y="644173"/>
            <a:ext cx="2859530" cy="19070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599125" y="486633"/>
            <a:ext cx="982945" cy="1123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TextBox 10"/>
          <p:cNvSpPr txBox="1"/>
          <p:nvPr/>
        </p:nvSpPr>
        <p:spPr>
          <a:xfrm>
            <a:off x="5517295" y="453889"/>
            <a:ext cx="1161937" cy="1200329"/>
          </a:xfrm>
          <a:prstGeom prst="rect">
            <a:avLst/>
          </a:prstGeom>
          <a:noFill/>
        </p:spPr>
        <p:txBody>
          <a:bodyPr wrap="square" rtlCol="0">
            <a:spAutoFit/>
          </a:bodyPr>
          <a:lstStyle/>
          <a:p>
            <a:r>
              <a:rPr lang="en-AU" sz="1200" dirty="0" err="1" smtClean="0"/>
              <a:t>BGColor</a:t>
            </a:r>
            <a:r>
              <a:rPr lang="en-AU" sz="1200" dirty="0" smtClean="0"/>
              <a:t>: #</a:t>
            </a:r>
            <a:r>
              <a:rPr lang="en-AU" sz="1200" dirty="0" err="1" smtClean="0"/>
              <a:t>eee</a:t>
            </a:r>
            <a:endParaRPr lang="en-AU" sz="1200" dirty="0" smtClean="0"/>
          </a:p>
          <a:p>
            <a:r>
              <a:rPr lang="en-AU" sz="1200" dirty="0" smtClean="0"/>
              <a:t>Height: 250</a:t>
            </a:r>
          </a:p>
          <a:p>
            <a:r>
              <a:rPr lang="en-AU" sz="1200" dirty="0" smtClean="0"/>
              <a:t>Width: 150</a:t>
            </a:r>
          </a:p>
          <a:p>
            <a:r>
              <a:rPr lang="en-AU" sz="1200" dirty="0" smtClean="0"/>
              <a:t>Margin: 15</a:t>
            </a:r>
          </a:p>
          <a:p>
            <a:r>
              <a:rPr lang="en-AU" sz="1200" dirty="0" err="1" smtClean="0"/>
              <a:t>Shaddow</a:t>
            </a:r>
            <a:r>
              <a:rPr lang="en-AU" sz="1200" dirty="0" smtClean="0"/>
              <a:t>: #</a:t>
            </a:r>
            <a:r>
              <a:rPr lang="en-AU" sz="1200" dirty="0" err="1" smtClean="0"/>
              <a:t>aaa</a:t>
            </a:r>
            <a:endParaRPr lang="en-AU" sz="1200" dirty="0" smtClean="0"/>
          </a:p>
          <a:p>
            <a:r>
              <a:rPr lang="en-AU" sz="1200" dirty="0" smtClean="0"/>
              <a:t>     3px, </a:t>
            </a:r>
            <a:r>
              <a:rPr lang="en-AU" sz="1200" dirty="0" err="1" smtClean="0"/>
              <a:t>btm</a:t>
            </a:r>
            <a:r>
              <a:rPr lang="en-AU" sz="1200" dirty="0" smtClean="0"/>
              <a:t> left</a:t>
            </a:r>
            <a:endParaRPr lang="en-AU" sz="1200" dirty="0"/>
          </a:p>
        </p:txBody>
      </p:sp>
      <p:sp>
        <p:nvSpPr>
          <p:cNvPr id="41" name="Rectangle 40"/>
          <p:cNvSpPr/>
          <p:nvPr/>
        </p:nvSpPr>
        <p:spPr>
          <a:xfrm>
            <a:off x="6539672" y="2543676"/>
            <a:ext cx="1484504" cy="2140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p:cNvSpPr txBox="1"/>
          <p:nvPr/>
        </p:nvSpPr>
        <p:spPr>
          <a:xfrm>
            <a:off x="8033519" y="2826316"/>
            <a:ext cx="1034257" cy="1569660"/>
          </a:xfrm>
          <a:prstGeom prst="rect">
            <a:avLst/>
          </a:prstGeom>
          <a:noFill/>
        </p:spPr>
        <p:txBody>
          <a:bodyPr wrap="none" rtlCol="0">
            <a:spAutoFit/>
          </a:bodyPr>
          <a:lstStyle/>
          <a:p>
            <a:r>
              <a:rPr lang="en-AU" sz="9600" dirty="0" smtClean="0">
                <a:solidFill>
                  <a:schemeClr val="accent1">
                    <a:lumMod val="60000"/>
                    <a:lumOff val="40000"/>
                  </a:schemeClr>
                </a:solidFill>
              </a:rPr>
              <a:t>…</a:t>
            </a:r>
            <a:endParaRPr lang="en-AU" sz="9600" dirty="0">
              <a:solidFill>
                <a:schemeClr val="accent1">
                  <a:lumMod val="60000"/>
                  <a:lumOff val="40000"/>
                </a:schemeClr>
              </a:solidFill>
            </a:endParaRPr>
          </a:p>
        </p:txBody>
      </p:sp>
      <p:cxnSp>
        <p:nvCxnSpPr>
          <p:cNvPr id="43" name="Straight Connector 42"/>
          <p:cNvCxnSpPr/>
          <p:nvPr/>
        </p:nvCxnSpPr>
        <p:spPr>
          <a:xfrm flipV="1">
            <a:off x="4309146" y="482740"/>
            <a:ext cx="4987253" cy="21619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8777783" y="392104"/>
            <a:ext cx="873626" cy="7630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9" name="TextBox 48"/>
          <p:cNvSpPr txBox="1"/>
          <p:nvPr/>
        </p:nvSpPr>
        <p:spPr>
          <a:xfrm>
            <a:off x="8791425" y="349902"/>
            <a:ext cx="973798" cy="830997"/>
          </a:xfrm>
          <a:prstGeom prst="rect">
            <a:avLst/>
          </a:prstGeom>
          <a:noFill/>
        </p:spPr>
        <p:txBody>
          <a:bodyPr wrap="square" rtlCol="0">
            <a:spAutoFit/>
          </a:bodyPr>
          <a:lstStyle/>
          <a:p>
            <a:r>
              <a:rPr lang="en-AU" sz="1200" dirty="0" smtClean="0"/>
              <a:t>Image:</a:t>
            </a:r>
          </a:p>
          <a:p>
            <a:r>
              <a:rPr lang="en-AU" sz="1200" dirty="0" smtClean="0"/>
              <a:t>Height: 100</a:t>
            </a:r>
          </a:p>
          <a:p>
            <a:r>
              <a:rPr lang="en-AU" sz="1200" dirty="0" smtClean="0"/>
              <a:t>Width: 150</a:t>
            </a:r>
          </a:p>
          <a:p>
            <a:r>
              <a:rPr lang="en-AU" sz="1200" dirty="0" smtClean="0"/>
              <a:t>Align: top</a:t>
            </a:r>
            <a:endParaRPr lang="en-AU" sz="1200" dirty="0"/>
          </a:p>
        </p:txBody>
      </p:sp>
      <p:sp>
        <p:nvSpPr>
          <p:cNvPr id="20" name="TextBox 19"/>
          <p:cNvSpPr txBox="1"/>
          <p:nvPr/>
        </p:nvSpPr>
        <p:spPr>
          <a:xfrm>
            <a:off x="3232449" y="3184126"/>
            <a:ext cx="1671676" cy="307777"/>
          </a:xfrm>
          <a:prstGeom prst="rect">
            <a:avLst/>
          </a:prstGeom>
          <a:noFill/>
        </p:spPr>
        <p:txBody>
          <a:bodyPr wrap="none" rtlCol="0">
            <a:spAutoFit/>
          </a:bodyPr>
          <a:lstStyle/>
          <a:p>
            <a:r>
              <a:rPr lang="en-AU" sz="1400" b="1" dirty="0" smtClean="0">
                <a:solidFill>
                  <a:schemeClr val="accent5">
                    <a:lumMod val="75000"/>
                  </a:schemeClr>
                </a:solidFill>
              </a:rPr>
              <a:t>Course Title 1 Line…</a:t>
            </a:r>
            <a:endParaRPr lang="en-AU" sz="1400" b="1" dirty="0">
              <a:solidFill>
                <a:schemeClr val="accent5">
                  <a:lumMod val="75000"/>
                </a:schemeClr>
              </a:solidFill>
            </a:endParaRPr>
          </a:p>
        </p:txBody>
      </p:sp>
      <p:cxnSp>
        <p:nvCxnSpPr>
          <p:cNvPr id="50" name="Straight Connector 49"/>
          <p:cNvCxnSpPr/>
          <p:nvPr/>
        </p:nvCxnSpPr>
        <p:spPr>
          <a:xfrm flipV="1">
            <a:off x="4642629" y="832330"/>
            <a:ext cx="6085909" cy="2505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0714890" y="141581"/>
            <a:ext cx="1114687" cy="8755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2" name="TextBox 51"/>
          <p:cNvSpPr txBox="1"/>
          <p:nvPr/>
        </p:nvSpPr>
        <p:spPr>
          <a:xfrm>
            <a:off x="10714890" y="155650"/>
            <a:ext cx="1150605" cy="830997"/>
          </a:xfrm>
          <a:prstGeom prst="rect">
            <a:avLst/>
          </a:prstGeom>
          <a:noFill/>
        </p:spPr>
        <p:txBody>
          <a:bodyPr wrap="square" rtlCol="0">
            <a:spAutoFit/>
          </a:bodyPr>
          <a:lstStyle/>
          <a:p>
            <a:r>
              <a:rPr lang="en-AU" sz="1200" dirty="0" err="1" smtClean="0"/>
              <a:t>FontSize</a:t>
            </a:r>
            <a:r>
              <a:rPr lang="en-AU" sz="1200" dirty="0" smtClean="0"/>
              <a:t>: 14</a:t>
            </a:r>
          </a:p>
          <a:p>
            <a:r>
              <a:rPr lang="en-AU" sz="1200" dirty="0" smtClean="0"/>
              <a:t>Face: Bold</a:t>
            </a:r>
          </a:p>
          <a:p>
            <a:r>
              <a:rPr lang="en-AU" sz="1200" dirty="0" smtClean="0"/>
              <a:t>Color: #2f5597</a:t>
            </a:r>
          </a:p>
          <a:p>
            <a:r>
              <a:rPr lang="en-AU" sz="1200" dirty="0" err="1" smtClean="0"/>
              <a:t>MarginTop</a:t>
            </a:r>
            <a:r>
              <a:rPr lang="en-AU" sz="1200" dirty="0" smtClean="0"/>
              <a:t>: 12</a:t>
            </a:r>
          </a:p>
        </p:txBody>
      </p:sp>
      <p:sp>
        <p:nvSpPr>
          <p:cNvPr id="31" name="TextBox 30"/>
          <p:cNvSpPr txBox="1"/>
          <p:nvPr/>
        </p:nvSpPr>
        <p:spPr>
          <a:xfrm>
            <a:off x="3269017" y="3394849"/>
            <a:ext cx="1018227" cy="261610"/>
          </a:xfrm>
          <a:prstGeom prst="rect">
            <a:avLst/>
          </a:prstGeom>
          <a:noFill/>
        </p:spPr>
        <p:txBody>
          <a:bodyPr wrap="none" rtlCol="0">
            <a:spAutoFit/>
          </a:bodyPr>
          <a:lstStyle/>
          <a:p>
            <a:r>
              <a:rPr lang="en-AU" sz="1100" dirty="0" smtClean="0">
                <a:solidFill>
                  <a:schemeClr val="accent5">
                    <a:lumMod val="60000"/>
                    <a:lumOff val="40000"/>
                  </a:schemeClr>
                </a:solidFill>
              </a:rPr>
              <a:t>Teacher Name</a:t>
            </a:r>
            <a:endParaRPr lang="en-AU" sz="1100" dirty="0">
              <a:solidFill>
                <a:schemeClr val="accent5">
                  <a:lumMod val="60000"/>
                  <a:lumOff val="40000"/>
                </a:schemeClr>
              </a:solidFill>
            </a:endParaRPr>
          </a:p>
        </p:txBody>
      </p:sp>
      <p:sp>
        <p:nvSpPr>
          <p:cNvPr id="53" name="Rectangle 52"/>
          <p:cNvSpPr/>
          <p:nvPr/>
        </p:nvSpPr>
        <p:spPr>
          <a:xfrm>
            <a:off x="10726615" y="1166178"/>
            <a:ext cx="1114687" cy="6869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4" name="TextBox 53"/>
          <p:cNvSpPr txBox="1"/>
          <p:nvPr/>
        </p:nvSpPr>
        <p:spPr>
          <a:xfrm>
            <a:off x="10726615" y="1180246"/>
            <a:ext cx="1150605" cy="646331"/>
          </a:xfrm>
          <a:prstGeom prst="rect">
            <a:avLst/>
          </a:prstGeom>
          <a:noFill/>
        </p:spPr>
        <p:txBody>
          <a:bodyPr wrap="square" rtlCol="0">
            <a:spAutoFit/>
          </a:bodyPr>
          <a:lstStyle/>
          <a:p>
            <a:r>
              <a:rPr lang="en-AU" sz="1200" dirty="0" err="1" smtClean="0"/>
              <a:t>FontSize</a:t>
            </a:r>
            <a:r>
              <a:rPr lang="en-AU" sz="1200" dirty="0" smtClean="0"/>
              <a:t>: 10</a:t>
            </a:r>
          </a:p>
          <a:p>
            <a:r>
              <a:rPr lang="en-AU" sz="1200" dirty="0" smtClean="0"/>
              <a:t>Color: #8faadc</a:t>
            </a:r>
          </a:p>
          <a:p>
            <a:r>
              <a:rPr lang="en-AU" sz="1200" dirty="0" err="1" smtClean="0"/>
              <a:t>MarginTop</a:t>
            </a:r>
            <a:r>
              <a:rPr lang="en-AU" sz="1200" dirty="0" smtClean="0"/>
              <a:t>: 10</a:t>
            </a:r>
          </a:p>
        </p:txBody>
      </p:sp>
      <p:cxnSp>
        <p:nvCxnSpPr>
          <p:cNvPr id="55" name="Straight Connector 54"/>
          <p:cNvCxnSpPr/>
          <p:nvPr/>
        </p:nvCxnSpPr>
        <p:spPr>
          <a:xfrm flipV="1">
            <a:off x="4171712" y="1198714"/>
            <a:ext cx="6543178" cy="23490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205534" y="3544629"/>
            <a:ext cx="1952050" cy="430887"/>
          </a:xfrm>
          <a:prstGeom prst="rect">
            <a:avLst/>
          </a:prstGeom>
          <a:noFill/>
        </p:spPr>
        <p:txBody>
          <a:bodyPr wrap="square" rtlCol="0">
            <a:spAutoFit/>
          </a:bodyPr>
          <a:lstStyle/>
          <a:p>
            <a:r>
              <a:rPr lang="en-AU" sz="1100" dirty="0" smtClean="0">
                <a:solidFill>
                  <a:schemeClr val="accent5">
                    <a:lumMod val="75000"/>
                  </a:schemeClr>
                </a:solidFill>
              </a:rPr>
              <a:t>Class N | Subject | Board </a:t>
            </a:r>
          </a:p>
          <a:p>
            <a:r>
              <a:rPr lang="en-AU" sz="1100" dirty="0" smtClean="0">
                <a:solidFill>
                  <a:schemeClr val="accent5">
                    <a:lumMod val="75000"/>
                  </a:schemeClr>
                </a:solidFill>
              </a:rPr>
              <a:t>Language | </a:t>
            </a:r>
            <a:r>
              <a:rPr lang="en-AU" sz="1100" dirty="0" err="1" smtClean="0">
                <a:solidFill>
                  <a:schemeClr val="accent5">
                    <a:lumMod val="75000"/>
                  </a:schemeClr>
                </a:solidFill>
              </a:rPr>
              <a:t>Avg</a:t>
            </a:r>
            <a:r>
              <a:rPr lang="en-AU" sz="1100" dirty="0" smtClean="0">
                <a:solidFill>
                  <a:schemeClr val="accent5">
                    <a:lumMod val="75000"/>
                  </a:schemeClr>
                </a:solidFill>
              </a:rPr>
              <a:t> Score 95%</a:t>
            </a:r>
            <a:endParaRPr lang="en-AU" sz="1100" dirty="0">
              <a:solidFill>
                <a:schemeClr val="accent5">
                  <a:lumMod val="75000"/>
                </a:schemeClr>
              </a:solidFill>
            </a:endParaRPr>
          </a:p>
        </p:txBody>
      </p:sp>
      <p:sp>
        <p:nvSpPr>
          <p:cNvPr id="57" name="Rectangle 56"/>
          <p:cNvSpPr/>
          <p:nvPr/>
        </p:nvSpPr>
        <p:spPr>
          <a:xfrm>
            <a:off x="9528517" y="1853147"/>
            <a:ext cx="1114687" cy="6905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8" name="TextBox 57"/>
          <p:cNvSpPr txBox="1"/>
          <p:nvPr/>
        </p:nvSpPr>
        <p:spPr>
          <a:xfrm>
            <a:off x="9583108" y="1867216"/>
            <a:ext cx="1150605" cy="646331"/>
          </a:xfrm>
          <a:prstGeom prst="rect">
            <a:avLst/>
          </a:prstGeom>
          <a:noFill/>
        </p:spPr>
        <p:txBody>
          <a:bodyPr wrap="square" rtlCol="0">
            <a:spAutoFit/>
          </a:bodyPr>
          <a:lstStyle/>
          <a:p>
            <a:r>
              <a:rPr lang="en-AU" sz="1200" dirty="0" err="1" smtClean="0"/>
              <a:t>FontSize</a:t>
            </a:r>
            <a:r>
              <a:rPr lang="en-AU" sz="1200" dirty="0" smtClean="0"/>
              <a:t>: 10</a:t>
            </a:r>
          </a:p>
          <a:p>
            <a:r>
              <a:rPr lang="en-AU" sz="1200" dirty="0" smtClean="0"/>
              <a:t>Color: #2f5597</a:t>
            </a:r>
          </a:p>
          <a:p>
            <a:r>
              <a:rPr lang="en-AU" sz="1200" dirty="0" err="1" smtClean="0"/>
              <a:t>MarginTop</a:t>
            </a:r>
            <a:r>
              <a:rPr lang="en-AU" sz="1200" dirty="0" smtClean="0"/>
              <a:t>: 8</a:t>
            </a:r>
          </a:p>
        </p:txBody>
      </p:sp>
      <p:cxnSp>
        <p:nvCxnSpPr>
          <p:cNvPr id="59" name="Straight Connector 58"/>
          <p:cNvCxnSpPr/>
          <p:nvPr/>
        </p:nvCxnSpPr>
        <p:spPr>
          <a:xfrm flipV="1">
            <a:off x="4566653" y="1885685"/>
            <a:ext cx="4950139" cy="17574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5-Point Star 61"/>
          <p:cNvSpPr/>
          <p:nvPr/>
        </p:nvSpPr>
        <p:spPr>
          <a:xfrm>
            <a:off x="3318709" y="3985646"/>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3" name="5-Point Star 62"/>
          <p:cNvSpPr/>
          <p:nvPr/>
        </p:nvSpPr>
        <p:spPr>
          <a:xfrm>
            <a:off x="3426229" y="3986578"/>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5-Point Star 63"/>
          <p:cNvSpPr/>
          <p:nvPr/>
        </p:nvSpPr>
        <p:spPr>
          <a:xfrm>
            <a:off x="3527206" y="3986580"/>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5" name="5-Point Star 64"/>
          <p:cNvSpPr/>
          <p:nvPr/>
        </p:nvSpPr>
        <p:spPr>
          <a:xfrm>
            <a:off x="3628224" y="3986820"/>
            <a:ext cx="94355" cy="98368"/>
          </a:xfrm>
          <a:prstGeom prst="star5">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 name="5-Point Star 65"/>
          <p:cNvSpPr/>
          <p:nvPr/>
        </p:nvSpPr>
        <p:spPr>
          <a:xfrm>
            <a:off x="3730134" y="3987756"/>
            <a:ext cx="94355" cy="98368"/>
          </a:xfrm>
          <a:prstGeom prst="star5">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 name="Freeform 68"/>
          <p:cNvSpPr/>
          <p:nvPr/>
        </p:nvSpPr>
        <p:spPr>
          <a:xfrm>
            <a:off x="3623796" y="3985615"/>
            <a:ext cx="70264" cy="108205"/>
          </a:xfrm>
          <a:custGeom>
            <a:avLst/>
            <a:gdLst>
              <a:gd name="connsiteX0" fmla="*/ 51896 w 70264"/>
              <a:gd name="connsiteY0" fmla="*/ 0 h 108205"/>
              <a:gd name="connsiteX1" fmla="*/ 64146 w 70264"/>
              <a:gd name="connsiteY1" fmla="*/ 41331 h 108205"/>
              <a:gd name="connsiteX2" fmla="*/ 70264 w 70264"/>
              <a:gd name="connsiteY2" fmla="*/ 41331 h 108205"/>
              <a:gd name="connsiteX3" fmla="*/ 70264 w 70264"/>
              <a:gd name="connsiteY3" fmla="*/ 97290 h 108205"/>
              <a:gd name="connsiteX4" fmla="*/ 51896 w 70264"/>
              <a:gd name="connsiteY4" fmla="*/ 82661 h 108205"/>
              <a:gd name="connsiteX5" fmla="*/ 19822 w 70264"/>
              <a:gd name="connsiteY5" fmla="*/ 108205 h 108205"/>
              <a:gd name="connsiteX6" fmla="*/ 32074 w 70264"/>
              <a:gd name="connsiteY6" fmla="*/ 66874 h 108205"/>
              <a:gd name="connsiteX7" fmla="*/ 0 w 70264"/>
              <a:gd name="connsiteY7" fmla="*/ 41331 h 108205"/>
              <a:gd name="connsiteX8" fmla="*/ 39645 w 70264"/>
              <a:gd name="connsiteY8" fmla="*/ 41331 h 10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264" h="108205">
                <a:moveTo>
                  <a:pt x="51896" y="0"/>
                </a:moveTo>
                <a:lnTo>
                  <a:pt x="64146" y="41331"/>
                </a:lnTo>
                <a:lnTo>
                  <a:pt x="70264" y="41331"/>
                </a:lnTo>
                <a:lnTo>
                  <a:pt x="70264" y="97290"/>
                </a:lnTo>
                <a:lnTo>
                  <a:pt x="51896" y="82661"/>
                </a:lnTo>
                <a:lnTo>
                  <a:pt x="19822" y="108205"/>
                </a:lnTo>
                <a:lnTo>
                  <a:pt x="32074" y="66874"/>
                </a:lnTo>
                <a:lnTo>
                  <a:pt x="0" y="41331"/>
                </a:lnTo>
                <a:lnTo>
                  <a:pt x="39645" y="41331"/>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 name="TextBox 69"/>
          <p:cNvSpPr txBox="1"/>
          <p:nvPr/>
        </p:nvSpPr>
        <p:spPr>
          <a:xfrm>
            <a:off x="3790165" y="3905199"/>
            <a:ext cx="575799" cy="261610"/>
          </a:xfrm>
          <a:prstGeom prst="rect">
            <a:avLst/>
          </a:prstGeom>
          <a:noFill/>
        </p:spPr>
        <p:txBody>
          <a:bodyPr wrap="none" rtlCol="0">
            <a:spAutoFit/>
          </a:bodyPr>
          <a:lstStyle/>
          <a:p>
            <a:r>
              <a:rPr lang="en-AU" sz="1100" dirty="0" smtClean="0">
                <a:solidFill>
                  <a:schemeClr val="accent5">
                    <a:lumMod val="60000"/>
                    <a:lumOff val="40000"/>
                  </a:schemeClr>
                </a:solidFill>
              </a:rPr>
              <a:t>(#sold)</a:t>
            </a:r>
            <a:endParaRPr lang="en-AU" sz="1100" dirty="0">
              <a:solidFill>
                <a:schemeClr val="accent5">
                  <a:lumMod val="60000"/>
                  <a:lumOff val="40000"/>
                </a:schemeClr>
              </a:solidFill>
            </a:endParaRPr>
          </a:p>
        </p:txBody>
      </p:sp>
      <p:cxnSp>
        <p:nvCxnSpPr>
          <p:cNvPr id="71" name="Straight Connector 70"/>
          <p:cNvCxnSpPr>
            <a:stCxn id="65" idx="0"/>
          </p:cNvCxnSpPr>
          <p:nvPr/>
        </p:nvCxnSpPr>
        <p:spPr>
          <a:xfrm flipV="1">
            <a:off x="3675402" y="2842940"/>
            <a:ext cx="5341024" cy="11438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8988185" y="2587441"/>
            <a:ext cx="1114687" cy="77311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5" name="TextBox 74"/>
          <p:cNvSpPr txBox="1"/>
          <p:nvPr/>
        </p:nvSpPr>
        <p:spPr>
          <a:xfrm>
            <a:off x="8970075" y="2565298"/>
            <a:ext cx="1150605" cy="830997"/>
          </a:xfrm>
          <a:prstGeom prst="rect">
            <a:avLst/>
          </a:prstGeom>
          <a:noFill/>
        </p:spPr>
        <p:txBody>
          <a:bodyPr wrap="square" rtlCol="0">
            <a:spAutoFit/>
          </a:bodyPr>
          <a:lstStyle/>
          <a:p>
            <a:r>
              <a:rPr lang="en-AU" sz="1200" dirty="0" smtClean="0"/>
              <a:t>Color: Crimson</a:t>
            </a:r>
          </a:p>
          <a:p>
            <a:r>
              <a:rPr lang="en-AU" sz="1200" dirty="0" smtClean="0"/>
              <a:t>Fractionally filled up stars</a:t>
            </a:r>
          </a:p>
          <a:p>
            <a:r>
              <a:rPr lang="en-AU" sz="1200" dirty="0" err="1" smtClean="0"/>
              <a:t>MarginTop</a:t>
            </a:r>
            <a:r>
              <a:rPr lang="en-AU" sz="1200" dirty="0" smtClean="0"/>
              <a:t>: 8</a:t>
            </a:r>
          </a:p>
        </p:txBody>
      </p:sp>
      <p:sp>
        <p:nvSpPr>
          <p:cNvPr id="77" name="Rectangle 76"/>
          <p:cNvSpPr/>
          <p:nvPr/>
        </p:nvSpPr>
        <p:spPr>
          <a:xfrm>
            <a:off x="10170025" y="2818812"/>
            <a:ext cx="1114687" cy="6869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8" name="TextBox 77"/>
          <p:cNvSpPr txBox="1"/>
          <p:nvPr/>
        </p:nvSpPr>
        <p:spPr>
          <a:xfrm>
            <a:off x="10170025" y="2832880"/>
            <a:ext cx="1150605" cy="646331"/>
          </a:xfrm>
          <a:prstGeom prst="rect">
            <a:avLst/>
          </a:prstGeom>
          <a:noFill/>
        </p:spPr>
        <p:txBody>
          <a:bodyPr wrap="square" rtlCol="0">
            <a:spAutoFit/>
          </a:bodyPr>
          <a:lstStyle/>
          <a:p>
            <a:r>
              <a:rPr lang="en-AU" sz="1200" dirty="0" err="1" smtClean="0"/>
              <a:t>FontSize</a:t>
            </a:r>
            <a:r>
              <a:rPr lang="en-AU" sz="1200" dirty="0" smtClean="0"/>
              <a:t>: 10</a:t>
            </a:r>
          </a:p>
          <a:p>
            <a:r>
              <a:rPr lang="en-AU" sz="1200" dirty="0" smtClean="0"/>
              <a:t>Color: #8faadc</a:t>
            </a:r>
          </a:p>
          <a:p>
            <a:r>
              <a:rPr lang="en-AU" sz="1200" dirty="0" smtClean="0"/>
              <a:t>Margin: 8</a:t>
            </a:r>
          </a:p>
        </p:txBody>
      </p:sp>
      <p:cxnSp>
        <p:nvCxnSpPr>
          <p:cNvPr id="79" name="Straight Connector 78"/>
          <p:cNvCxnSpPr/>
          <p:nvPr/>
        </p:nvCxnSpPr>
        <p:spPr>
          <a:xfrm flipV="1">
            <a:off x="4242841" y="3406553"/>
            <a:ext cx="5927184" cy="6186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10-Point Star 81"/>
          <p:cNvSpPr/>
          <p:nvPr/>
        </p:nvSpPr>
        <p:spPr>
          <a:xfrm>
            <a:off x="3286175" y="4109284"/>
            <a:ext cx="1001069" cy="342478"/>
          </a:xfrm>
          <a:prstGeom prst="star10">
            <a:avLst>
              <a:gd name="adj" fmla="val 36796"/>
              <a:gd name="hf" fmla="val 10514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smtClean="0"/>
              <a:t>₹5000/-</a:t>
            </a:r>
            <a:endParaRPr lang="en-AU" sz="1000" b="1" dirty="0"/>
          </a:p>
        </p:txBody>
      </p:sp>
      <p:sp>
        <p:nvSpPr>
          <p:cNvPr id="83" name="Rectangle 82"/>
          <p:cNvSpPr/>
          <p:nvPr/>
        </p:nvSpPr>
        <p:spPr>
          <a:xfrm>
            <a:off x="4198871" y="4116639"/>
            <a:ext cx="579005" cy="246221"/>
          </a:xfrm>
          <a:prstGeom prst="rect">
            <a:avLst/>
          </a:prstGeom>
        </p:spPr>
        <p:txBody>
          <a:bodyPr wrap="none">
            <a:spAutoFit/>
          </a:bodyPr>
          <a:lstStyle/>
          <a:p>
            <a:r>
              <a:rPr lang="en-AU" sz="1000" strike="sngStrike" dirty="0" smtClean="0">
                <a:solidFill>
                  <a:schemeClr val="accent5">
                    <a:lumMod val="60000"/>
                    <a:lumOff val="40000"/>
                  </a:schemeClr>
                </a:solidFill>
              </a:rPr>
              <a:t>₹15000</a:t>
            </a:r>
            <a:endParaRPr lang="en-AU" sz="1000" dirty="0"/>
          </a:p>
        </p:txBody>
      </p:sp>
      <p:sp>
        <p:nvSpPr>
          <p:cNvPr id="89" name="Rectangle 88"/>
          <p:cNvSpPr/>
          <p:nvPr/>
        </p:nvSpPr>
        <p:spPr>
          <a:xfrm>
            <a:off x="4206417" y="4241880"/>
            <a:ext cx="604653" cy="246221"/>
          </a:xfrm>
          <a:prstGeom prst="rect">
            <a:avLst/>
          </a:prstGeom>
        </p:spPr>
        <p:txBody>
          <a:bodyPr wrap="none">
            <a:spAutoFit/>
          </a:bodyPr>
          <a:lstStyle/>
          <a:p>
            <a:r>
              <a:rPr lang="en-AU" sz="1000" b="1" dirty="0" smtClean="0">
                <a:solidFill>
                  <a:schemeClr val="accent5">
                    <a:lumMod val="60000"/>
                    <a:lumOff val="40000"/>
                  </a:schemeClr>
                </a:solidFill>
              </a:rPr>
              <a:t>67% Off</a:t>
            </a:r>
            <a:endParaRPr lang="en-AU" sz="1000" b="1" dirty="0"/>
          </a:p>
        </p:txBody>
      </p:sp>
      <p:sp>
        <p:nvSpPr>
          <p:cNvPr id="92" name="Rectangle 91"/>
          <p:cNvSpPr/>
          <p:nvPr/>
        </p:nvSpPr>
        <p:spPr>
          <a:xfrm>
            <a:off x="3294624" y="4460173"/>
            <a:ext cx="1483252" cy="21608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chemeClr val="accent5">
                    <a:lumMod val="75000"/>
                  </a:schemeClr>
                </a:solidFill>
              </a:rPr>
              <a:t>Bestseller</a:t>
            </a:r>
            <a:endParaRPr lang="en-AU" b="1" dirty="0">
              <a:solidFill>
                <a:schemeClr val="accent5">
                  <a:lumMod val="75000"/>
                </a:schemeClr>
              </a:solidFill>
            </a:endParaRPr>
          </a:p>
        </p:txBody>
      </p:sp>
      <p:cxnSp>
        <p:nvCxnSpPr>
          <p:cNvPr id="93" name="Straight Connector 92"/>
          <p:cNvCxnSpPr/>
          <p:nvPr/>
        </p:nvCxnSpPr>
        <p:spPr>
          <a:xfrm flipV="1">
            <a:off x="4607832" y="3578972"/>
            <a:ext cx="5834626" cy="6372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626219" y="3992980"/>
            <a:ext cx="4757872" cy="364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10427532" y="3567965"/>
            <a:ext cx="1114687" cy="6869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8" name="TextBox 97"/>
          <p:cNvSpPr txBox="1"/>
          <p:nvPr/>
        </p:nvSpPr>
        <p:spPr>
          <a:xfrm>
            <a:off x="10427532" y="3582033"/>
            <a:ext cx="1150605" cy="646331"/>
          </a:xfrm>
          <a:prstGeom prst="rect">
            <a:avLst/>
          </a:prstGeom>
          <a:noFill/>
        </p:spPr>
        <p:txBody>
          <a:bodyPr wrap="square" rtlCol="0">
            <a:spAutoFit/>
          </a:bodyPr>
          <a:lstStyle/>
          <a:p>
            <a:r>
              <a:rPr lang="en-AU" sz="1200" dirty="0" err="1" smtClean="0"/>
              <a:t>FontSize</a:t>
            </a:r>
            <a:r>
              <a:rPr lang="en-AU" sz="1200" dirty="0" smtClean="0"/>
              <a:t>: 10</a:t>
            </a:r>
          </a:p>
          <a:p>
            <a:r>
              <a:rPr lang="en-AU" sz="1200" dirty="0" smtClean="0"/>
              <a:t>Strikethrough</a:t>
            </a:r>
          </a:p>
          <a:p>
            <a:r>
              <a:rPr lang="en-AU" sz="1200" dirty="0" smtClean="0"/>
              <a:t>Color: #8faadc</a:t>
            </a:r>
          </a:p>
        </p:txBody>
      </p:sp>
      <p:sp>
        <p:nvSpPr>
          <p:cNvPr id="99" name="Rectangle 98"/>
          <p:cNvSpPr/>
          <p:nvPr/>
        </p:nvSpPr>
        <p:spPr>
          <a:xfrm>
            <a:off x="9202954" y="3747954"/>
            <a:ext cx="1114687" cy="6869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0" name="TextBox 99"/>
          <p:cNvSpPr txBox="1"/>
          <p:nvPr/>
        </p:nvSpPr>
        <p:spPr>
          <a:xfrm>
            <a:off x="9202954" y="3762022"/>
            <a:ext cx="1150605" cy="646331"/>
          </a:xfrm>
          <a:prstGeom prst="rect">
            <a:avLst/>
          </a:prstGeom>
          <a:noFill/>
        </p:spPr>
        <p:txBody>
          <a:bodyPr wrap="square" rtlCol="0">
            <a:spAutoFit/>
          </a:bodyPr>
          <a:lstStyle/>
          <a:p>
            <a:r>
              <a:rPr lang="en-AU" sz="1200" dirty="0" err="1" smtClean="0"/>
              <a:t>FontSize</a:t>
            </a:r>
            <a:r>
              <a:rPr lang="en-AU" sz="1200" dirty="0" smtClean="0"/>
              <a:t>: 10</a:t>
            </a:r>
          </a:p>
          <a:p>
            <a:r>
              <a:rPr lang="en-AU" sz="1200" dirty="0" smtClean="0"/>
              <a:t>Bold</a:t>
            </a:r>
          </a:p>
          <a:p>
            <a:r>
              <a:rPr lang="en-AU" sz="1200" dirty="0" smtClean="0"/>
              <a:t>Margin: 8</a:t>
            </a:r>
          </a:p>
        </p:txBody>
      </p:sp>
      <p:cxnSp>
        <p:nvCxnSpPr>
          <p:cNvPr id="107" name="Straight Connector 106"/>
          <p:cNvCxnSpPr>
            <a:stCxn id="82" idx="2"/>
          </p:cNvCxnSpPr>
          <p:nvPr/>
        </p:nvCxnSpPr>
        <p:spPr>
          <a:xfrm>
            <a:off x="4096059" y="4419059"/>
            <a:ext cx="6223800" cy="5103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10285822" y="4552072"/>
            <a:ext cx="1114687" cy="9663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2" name="TextBox 111"/>
          <p:cNvSpPr txBox="1"/>
          <p:nvPr/>
        </p:nvSpPr>
        <p:spPr>
          <a:xfrm>
            <a:off x="10249904" y="4520690"/>
            <a:ext cx="1150605" cy="1015663"/>
          </a:xfrm>
          <a:prstGeom prst="rect">
            <a:avLst/>
          </a:prstGeom>
          <a:noFill/>
        </p:spPr>
        <p:txBody>
          <a:bodyPr wrap="square" rtlCol="0">
            <a:spAutoFit/>
          </a:bodyPr>
          <a:lstStyle/>
          <a:p>
            <a:r>
              <a:rPr lang="en-AU" sz="1200" dirty="0" smtClean="0"/>
              <a:t>Star edges: 10</a:t>
            </a:r>
          </a:p>
          <a:p>
            <a:r>
              <a:rPr lang="en-AU" sz="1200" dirty="0" smtClean="0"/>
              <a:t>BGColr:92d050</a:t>
            </a:r>
          </a:p>
          <a:p>
            <a:r>
              <a:rPr lang="en-AU" sz="1200" dirty="0" err="1" smtClean="0"/>
              <a:t>FontFace</a:t>
            </a:r>
            <a:r>
              <a:rPr lang="en-AU" sz="1200" dirty="0" smtClean="0"/>
              <a:t>: Bold</a:t>
            </a:r>
          </a:p>
          <a:p>
            <a:r>
              <a:rPr lang="en-AU" sz="1200" dirty="0" smtClean="0"/>
              <a:t>Color: #fff</a:t>
            </a:r>
          </a:p>
          <a:p>
            <a:r>
              <a:rPr lang="en-AU" sz="1200" dirty="0" err="1" smtClean="0"/>
              <a:t>FontSize</a:t>
            </a:r>
            <a:r>
              <a:rPr lang="en-AU" sz="1200" dirty="0" smtClean="0"/>
              <a:t>: 12</a:t>
            </a:r>
          </a:p>
        </p:txBody>
      </p:sp>
      <p:sp>
        <p:nvSpPr>
          <p:cNvPr id="114" name="TextBox 113"/>
          <p:cNvSpPr txBox="1"/>
          <p:nvPr/>
        </p:nvSpPr>
        <p:spPr>
          <a:xfrm>
            <a:off x="8231136" y="4896498"/>
            <a:ext cx="1150605" cy="1015663"/>
          </a:xfrm>
          <a:prstGeom prst="rect">
            <a:avLst/>
          </a:prstGeom>
          <a:noFill/>
        </p:spPr>
        <p:txBody>
          <a:bodyPr wrap="square" rtlCol="0">
            <a:spAutoFit/>
          </a:bodyPr>
          <a:lstStyle/>
          <a:p>
            <a:r>
              <a:rPr lang="en-AU" sz="1200" dirty="0" err="1" smtClean="0"/>
              <a:t>FontFace</a:t>
            </a:r>
            <a:r>
              <a:rPr lang="en-AU" sz="1200" dirty="0" smtClean="0"/>
              <a:t>: Bold</a:t>
            </a:r>
          </a:p>
          <a:p>
            <a:r>
              <a:rPr lang="en-AU" sz="1200" dirty="0" smtClean="0"/>
              <a:t>Color: </a:t>
            </a:r>
            <a:r>
              <a:rPr lang="en-AU" sz="1200" dirty="0"/>
              <a:t>#2f5597</a:t>
            </a:r>
          </a:p>
          <a:p>
            <a:r>
              <a:rPr lang="en-AU" sz="1200" dirty="0" smtClean="0"/>
              <a:t>BGColr:92d050</a:t>
            </a:r>
          </a:p>
          <a:p>
            <a:r>
              <a:rPr lang="en-AU" sz="1200" dirty="0" err="1" smtClean="0"/>
              <a:t>FontSize</a:t>
            </a:r>
            <a:r>
              <a:rPr lang="en-AU" sz="1200" dirty="0" smtClean="0"/>
              <a:t>: 14</a:t>
            </a:r>
          </a:p>
          <a:p>
            <a:r>
              <a:rPr lang="en-AU" sz="1200" dirty="0" smtClean="0"/>
              <a:t>Align: </a:t>
            </a:r>
            <a:r>
              <a:rPr lang="en-AU" sz="1200" dirty="0" err="1" smtClean="0"/>
              <a:t>Cntr</a:t>
            </a:r>
            <a:r>
              <a:rPr lang="en-AU" sz="1200" dirty="0" smtClean="0"/>
              <a:t> Mid</a:t>
            </a:r>
          </a:p>
        </p:txBody>
      </p:sp>
      <p:cxnSp>
        <p:nvCxnSpPr>
          <p:cNvPr id="116" name="Straight Connector 115"/>
          <p:cNvCxnSpPr/>
          <p:nvPr/>
        </p:nvCxnSpPr>
        <p:spPr>
          <a:xfrm>
            <a:off x="4593593" y="4675361"/>
            <a:ext cx="3648947" cy="285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4" name="Rectangle 123"/>
          <p:cNvSpPr/>
          <p:nvPr/>
        </p:nvSpPr>
        <p:spPr>
          <a:xfrm>
            <a:off x="1547954" y="4853192"/>
            <a:ext cx="3746110" cy="53782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5" name="Rectangle 124"/>
          <p:cNvSpPr/>
          <p:nvPr/>
        </p:nvSpPr>
        <p:spPr>
          <a:xfrm>
            <a:off x="1558065" y="4863837"/>
            <a:ext cx="1087973" cy="51409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strike="sngStrike" dirty="0">
              <a:solidFill>
                <a:schemeClr val="accent5">
                  <a:lumMod val="60000"/>
                  <a:lumOff val="40000"/>
                </a:schemeClr>
              </a:solidFill>
            </a:endParaRPr>
          </a:p>
        </p:txBody>
      </p:sp>
      <p:sp>
        <p:nvSpPr>
          <p:cNvPr id="126" name="TextBox 125"/>
          <p:cNvSpPr txBox="1"/>
          <p:nvPr/>
        </p:nvSpPr>
        <p:spPr>
          <a:xfrm>
            <a:off x="2747176" y="4852507"/>
            <a:ext cx="2140971" cy="307777"/>
          </a:xfrm>
          <a:prstGeom prst="rect">
            <a:avLst/>
          </a:prstGeom>
          <a:noFill/>
        </p:spPr>
        <p:txBody>
          <a:bodyPr wrap="none" rtlCol="0">
            <a:spAutoFit/>
          </a:bodyPr>
          <a:lstStyle/>
          <a:p>
            <a:r>
              <a:rPr lang="en-AU" sz="1400" b="1" dirty="0" smtClean="0">
                <a:solidFill>
                  <a:schemeClr val="bg1"/>
                </a:solidFill>
              </a:rPr>
              <a:t>Last Studied Course Title…</a:t>
            </a:r>
            <a:endParaRPr lang="en-AU" sz="1400" b="1" dirty="0">
              <a:solidFill>
                <a:schemeClr val="bg1"/>
              </a:solidFill>
            </a:endParaRPr>
          </a:p>
        </p:txBody>
      </p:sp>
      <p:sp>
        <p:nvSpPr>
          <p:cNvPr id="127" name="TextBox 126"/>
          <p:cNvSpPr txBox="1"/>
          <p:nvPr/>
        </p:nvSpPr>
        <p:spPr>
          <a:xfrm>
            <a:off x="2755196" y="5101161"/>
            <a:ext cx="1367682" cy="261610"/>
          </a:xfrm>
          <a:prstGeom prst="rect">
            <a:avLst/>
          </a:prstGeom>
          <a:noFill/>
        </p:spPr>
        <p:txBody>
          <a:bodyPr wrap="none" rtlCol="0">
            <a:spAutoFit/>
          </a:bodyPr>
          <a:lstStyle/>
          <a:p>
            <a:r>
              <a:rPr lang="en-AU" sz="1100" dirty="0" smtClean="0">
                <a:solidFill>
                  <a:schemeClr val="bg1"/>
                </a:solidFill>
              </a:rPr>
              <a:t>Last Studied Chapter</a:t>
            </a:r>
            <a:endParaRPr lang="en-AU" sz="1100" dirty="0">
              <a:solidFill>
                <a:schemeClr val="bg1"/>
              </a:solidFill>
            </a:endParaRPr>
          </a:p>
        </p:txBody>
      </p:sp>
      <p:sp>
        <p:nvSpPr>
          <p:cNvPr id="130" name="Rectangle 129"/>
          <p:cNvSpPr/>
          <p:nvPr/>
        </p:nvSpPr>
        <p:spPr>
          <a:xfrm>
            <a:off x="172442" y="4760228"/>
            <a:ext cx="873626" cy="6025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1" name="TextBox 130"/>
          <p:cNvSpPr txBox="1"/>
          <p:nvPr/>
        </p:nvSpPr>
        <p:spPr>
          <a:xfrm>
            <a:off x="172442" y="4718024"/>
            <a:ext cx="973798" cy="646331"/>
          </a:xfrm>
          <a:prstGeom prst="rect">
            <a:avLst/>
          </a:prstGeom>
          <a:noFill/>
        </p:spPr>
        <p:txBody>
          <a:bodyPr wrap="square" rtlCol="0">
            <a:spAutoFit/>
          </a:bodyPr>
          <a:lstStyle/>
          <a:p>
            <a:r>
              <a:rPr lang="en-AU" sz="1200" dirty="0" smtClean="0"/>
              <a:t>Image:</a:t>
            </a:r>
          </a:p>
          <a:p>
            <a:r>
              <a:rPr lang="en-AU" sz="1200" dirty="0" smtClean="0"/>
              <a:t>Height: 70</a:t>
            </a:r>
          </a:p>
          <a:p>
            <a:r>
              <a:rPr lang="en-AU" sz="1200" dirty="0" smtClean="0"/>
              <a:t>Width: 105</a:t>
            </a:r>
          </a:p>
        </p:txBody>
      </p:sp>
      <p:cxnSp>
        <p:nvCxnSpPr>
          <p:cNvPr id="132" name="Straight Connector 131"/>
          <p:cNvCxnSpPr/>
          <p:nvPr/>
        </p:nvCxnSpPr>
        <p:spPr>
          <a:xfrm>
            <a:off x="1016182" y="4786705"/>
            <a:ext cx="898049" cy="1951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Rectangle 133"/>
          <p:cNvSpPr/>
          <p:nvPr/>
        </p:nvSpPr>
        <p:spPr>
          <a:xfrm>
            <a:off x="61905" y="3613725"/>
            <a:ext cx="1283947" cy="6025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5" name="TextBox 134"/>
          <p:cNvSpPr txBox="1"/>
          <p:nvPr/>
        </p:nvSpPr>
        <p:spPr>
          <a:xfrm>
            <a:off x="41835" y="3591830"/>
            <a:ext cx="1373558" cy="646331"/>
          </a:xfrm>
          <a:prstGeom prst="rect">
            <a:avLst/>
          </a:prstGeom>
          <a:noFill/>
        </p:spPr>
        <p:txBody>
          <a:bodyPr wrap="square" rtlCol="0">
            <a:spAutoFit/>
          </a:bodyPr>
          <a:lstStyle/>
          <a:p>
            <a:r>
              <a:rPr lang="en-AU" sz="1200" dirty="0" err="1" smtClean="0"/>
              <a:t>MarginTopBtm</a:t>
            </a:r>
            <a:r>
              <a:rPr lang="en-AU" sz="1200" dirty="0" smtClean="0"/>
              <a:t>: 10</a:t>
            </a:r>
          </a:p>
          <a:p>
            <a:r>
              <a:rPr lang="en-AU" sz="1200" dirty="0" smtClean="0"/>
              <a:t>Width: 100%</a:t>
            </a:r>
          </a:p>
          <a:p>
            <a:r>
              <a:rPr lang="en-AU" sz="1200" dirty="0" err="1" smtClean="0"/>
              <a:t>BGColor</a:t>
            </a:r>
            <a:r>
              <a:rPr lang="en-AU" sz="1200" dirty="0" smtClean="0"/>
              <a:t>: #2f5597</a:t>
            </a:r>
          </a:p>
        </p:txBody>
      </p:sp>
      <p:cxnSp>
        <p:nvCxnSpPr>
          <p:cNvPr id="136" name="Straight Connector 135"/>
          <p:cNvCxnSpPr/>
          <p:nvPr/>
        </p:nvCxnSpPr>
        <p:spPr>
          <a:xfrm>
            <a:off x="1326888" y="3894196"/>
            <a:ext cx="1453020" cy="9696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3407180" y="5068648"/>
            <a:ext cx="3799253" cy="56635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3580751" y="5269300"/>
            <a:ext cx="2030339" cy="28075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44" name="Isosceles Triangle 143"/>
          <p:cNvSpPr/>
          <p:nvPr/>
        </p:nvSpPr>
        <p:spPr>
          <a:xfrm rot="5400000">
            <a:off x="4999580" y="5012552"/>
            <a:ext cx="252668" cy="24118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6" name="Rectangle 145"/>
          <p:cNvSpPr/>
          <p:nvPr/>
        </p:nvSpPr>
        <p:spPr>
          <a:xfrm>
            <a:off x="6866929" y="5080077"/>
            <a:ext cx="1114687" cy="8139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7" name="TextBox 146"/>
          <p:cNvSpPr txBox="1"/>
          <p:nvPr/>
        </p:nvSpPr>
        <p:spPr>
          <a:xfrm>
            <a:off x="6855525" y="5048898"/>
            <a:ext cx="1150605" cy="830997"/>
          </a:xfrm>
          <a:prstGeom prst="rect">
            <a:avLst/>
          </a:prstGeom>
          <a:noFill/>
        </p:spPr>
        <p:txBody>
          <a:bodyPr wrap="square" rtlCol="0">
            <a:spAutoFit/>
          </a:bodyPr>
          <a:lstStyle/>
          <a:p>
            <a:r>
              <a:rPr lang="en-AU" sz="1200" dirty="0" err="1" smtClean="0"/>
              <a:t>FontFace</a:t>
            </a:r>
            <a:r>
              <a:rPr lang="en-AU" sz="1200" dirty="0" smtClean="0"/>
              <a:t>: Bold</a:t>
            </a:r>
          </a:p>
          <a:p>
            <a:r>
              <a:rPr lang="en-AU" sz="1200" dirty="0" smtClean="0"/>
              <a:t>Color: #fff</a:t>
            </a:r>
            <a:endParaRPr lang="en-AU" sz="1200" dirty="0"/>
          </a:p>
          <a:p>
            <a:r>
              <a:rPr lang="en-AU" sz="1200" dirty="0" err="1" smtClean="0"/>
              <a:t>FontSize</a:t>
            </a:r>
            <a:r>
              <a:rPr lang="en-AU" sz="1200" dirty="0" smtClean="0"/>
              <a:t>: 14</a:t>
            </a:r>
          </a:p>
          <a:p>
            <a:r>
              <a:rPr lang="en-AU" sz="1200" dirty="0" smtClean="0"/>
              <a:t>Margin: 10</a:t>
            </a:r>
          </a:p>
        </p:txBody>
      </p:sp>
      <p:sp>
        <p:nvSpPr>
          <p:cNvPr id="150" name="Rectangle 149"/>
          <p:cNvSpPr/>
          <p:nvPr/>
        </p:nvSpPr>
        <p:spPr>
          <a:xfrm>
            <a:off x="5479763" y="5533262"/>
            <a:ext cx="921229" cy="6151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1" name="TextBox 150"/>
          <p:cNvSpPr txBox="1"/>
          <p:nvPr/>
        </p:nvSpPr>
        <p:spPr>
          <a:xfrm>
            <a:off x="5471475" y="5502083"/>
            <a:ext cx="950914" cy="646331"/>
          </a:xfrm>
          <a:prstGeom prst="rect">
            <a:avLst/>
          </a:prstGeom>
          <a:noFill/>
        </p:spPr>
        <p:txBody>
          <a:bodyPr wrap="square" rtlCol="0">
            <a:spAutoFit/>
          </a:bodyPr>
          <a:lstStyle/>
          <a:p>
            <a:r>
              <a:rPr lang="en-AU" sz="1200" dirty="0" smtClean="0"/>
              <a:t>Color: #fff</a:t>
            </a:r>
            <a:endParaRPr lang="en-AU" sz="1200" dirty="0"/>
          </a:p>
          <a:p>
            <a:r>
              <a:rPr lang="en-AU" sz="1200" dirty="0" err="1" smtClean="0"/>
              <a:t>FontSize</a:t>
            </a:r>
            <a:r>
              <a:rPr lang="en-AU" sz="1200" dirty="0" smtClean="0"/>
              <a:t>: 10</a:t>
            </a:r>
          </a:p>
          <a:p>
            <a:r>
              <a:rPr lang="en-AU" sz="1200" dirty="0" smtClean="0"/>
              <a:t>Margin: 10</a:t>
            </a:r>
          </a:p>
        </p:txBody>
      </p:sp>
      <p:sp>
        <p:nvSpPr>
          <p:cNvPr id="153" name="Rectangle 152"/>
          <p:cNvSpPr/>
          <p:nvPr/>
        </p:nvSpPr>
        <p:spPr>
          <a:xfrm>
            <a:off x="5520801" y="4936792"/>
            <a:ext cx="827805" cy="2797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4" name="TextBox 153"/>
          <p:cNvSpPr txBox="1"/>
          <p:nvPr/>
        </p:nvSpPr>
        <p:spPr>
          <a:xfrm>
            <a:off x="5512513" y="4960603"/>
            <a:ext cx="836093" cy="276999"/>
          </a:xfrm>
          <a:prstGeom prst="rect">
            <a:avLst/>
          </a:prstGeom>
          <a:noFill/>
        </p:spPr>
        <p:txBody>
          <a:bodyPr wrap="square" rtlCol="0">
            <a:spAutoFit/>
          </a:bodyPr>
          <a:lstStyle/>
          <a:p>
            <a:r>
              <a:rPr lang="en-AU" sz="1200" dirty="0" smtClean="0"/>
              <a:t>Color: #fff</a:t>
            </a:r>
            <a:endParaRPr lang="en-AU" sz="1200" dirty="0"/>
          </a:p>
        </p:txBody>
      </p:sp>
      <p:cxnSp>
        <p:nvCxnSpPr>
          <p:cNvPr id="155" name="Straight Connector 154"/>
          <p:cNvCxnSpPr/>
          <p:nvPr/>
        </p:nvCxnSpPr>
        <p:spPr>
          <a:xfrm flipV="1">
            <a:off x="5087591" y="4965367"/>
            <a:ext cx="455993" cy="7521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2039687" y="1401007"/>
            <a:ext cx="1964465" cy="338554"/>
          </a:xfrm>
          <a:prstGeom prst="rect">
            <a:avLst/>
          </a:prstGeom>
          <a:noFill/>
        </p:spPr>
        <p:txBody>
          <a:bodyPr wrap="square" rtlCol="0">
            <a:spAutoFit/>
          </a:bodyPr>
          <a:lstStyle/>
          <a:p>
            <a:r>
              <a:rPr lang="en-AU" sz="1600" dirty="0" smtClean="0"/>
              <a:t>Search Filters here …</a:t>
            </a:r>
          </a:p>
        </p:txBody>
      </p:sp>
      <p:sp>
        <p:nvSpPr>
          <p:cNvPr id="160" name="TextBox 159"/>
          <p:cNvSpPr txBox="1"/>
          <p:nvPr/>
        </p:nvSpPr>
        <p:spPr>
          <a:xfrm>
            <a:off x="1664266" y="2551245"/>
            <a:ext cx="1509492" cy="584775"/>
          </a:xfrm>
          <a:prstGeom prst="rect">
            <a:avLst/>
          </a:prstGeom>
          <a:noFill/>
        </p:spPr>
        <p:txBody>
          <a:bodyPr wrap="square" rtlCol="0">
            <a:spAutoFit/>
          </a:bodyPr>
          <a:lstStyle/>
          <a:p>
            <a:r>
              <a:rPr lang="en-AU" sz="1600" dirty="0" smtClean="0"/>
              <a:t>Course Cards here …</a:t>
            </a:r>
          </a:p>
        </p:txBody>
      </p:sp>
      <p:pic>
        <p:nvPicPr>
          <p:cNvPr id="1028" name="Picture 4" descr="Geography Books 2021: Physical &amp; Human Geography - Leverage Ed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92559" y="2535320"/>
            <a:ext cx="1494082" cy="674435"/>
          </a:xfrm>
          <a:prstGeom prst="rect">
            <a:avLst/>
          </a:prstGeom>
          <a:noFill/>
          <a:extLst>
            <a:ext uri="{909E8E84-426E-40DD-AFC4-6F175D3DCCD1}">
              <a14:hiddenFill xmlns:a14="http://schemas.microsoft.com/office/drawing/2010/main">
                <a:solidFill>
                  <a:srgbClr val="FFFFFF"/>
                </a:solidFill>
              </a14:hiddenFill>
            </a:ext>
          </a:extLst>
        </p:spPr>
      </p:pic>
      <p:pic>
        <p:nvPicPr>
          <p:cNvPr id="163" name="Picture 4" descr="Geography Books 2021: Physical &amp; Human Geography - Leverage Ed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70916" y="4868705"/>
            <a:ext cx="1079976" cy="487506"/>
          </a:xfrm>
          <a:prstGeom prst="rect">
            <a:avLst/>
          </a:prstGeom>
          <a:noFill/>
          <a:extLst>
            <a:ext uri="{909E8E84-426E-40DD-AFC4-6F175D3DCCD1}">
              <a14:hiddenFill xmlns:a14="http://schemas.microsoft.com/office/drawing/2010/main">
                <a:solidFill>
                  <a:srgbClr val="FFFFFF"/>
                </a:solidFill>
              </a14:hiddenFill>
            </a:ext>
          </a:extLst>
        </p:spPr>
      </p:pic>
      <p:sp>
        <p:nvSpPr>
          <p:cNvPr id="164" name="Isosceles Triangle 163"/>
          <p:cNvSpPr/>
          <p:nvPr/>
        </p:nvSpPr>
        <p:spPr>
          <a:xfrm rot="16200000">
            <a:off x="2306010" y="6379543"/>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5" name="Rectangle 164"/>
          <p:cNvSpPr/>
          <p:nvPr/>
        </p:nvSpPr>
        <p:spPr>
          <a:xfrm>
            <a:off x="4391897" y="6344330"/>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66" name="Straight Connector 165"/>
          <p:cNvCxnSpPr/>
          <p:nvPr/>
        </p:nvCxnSpPr>
        <p:spPr>
          <a:xfrm>
            <a:off x="3316406" y="6357978"/>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3318680" y="6455786"/>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3320954" y="6553594"/>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4874050" y="2498220"/>
            <a:ext cx="1509492" cy="584775"/>
          </a:xfrm>
          <a:prstGeom prst="rect">
            <a:avLst/>
          </a:prstGeom>
          <a:noFill/>
        </p:spPr>
        <p:txBody>
          <a:bodyPr wrap="square" rtlCol="0">
            <a:spAutoFit/>
          </a:bodyPr>
          <a:lstStyle/>
          <a:p>
            <a:r>
              <a:rPr lang="en-AU" sz="1600" dirty="0" smtClean="0"/>
              <a:t>Course Cards here …</a:t>
            </a:r>
          </a:p>
        </p:txBody>
      </p:sp>
      <p:sp>
        <p:nvSpPr>
          <p:cNvPr id="171" name="Oval 170"/>
          <p:cNvSpPr/>
          <p:nvPr/>
        </p:nvSpPr>
        <p:spPr>
          <a:xfrm>
            <a:off x="4561544" y="5563147"/>
            <a:ext cx="439040" cy="460840"/>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3" name="Oval 172"/>
          <p:cNvSpPr/>
          <p:nvPr/>
        </p:nvSpPr>
        <p:spPr>
          <a:xfrm>
            <a:off x="1920381" y="5534867"/>
            <a:ext cx="531238" cy="557616"/>
          </a:xfrm>
          <a:prstGeom prst="ellipse">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4" name="TextBox 173"/>
          <p:cNvSpPr txBox="1"/>
          <p:nvPr/>
        </p:nvSpPr>
        <p:spPr>
          <a:xfrm>
            <a:off x="1762464" y="6005983"/>
            <a:ext cx="838435" cy="307777"/>
          </a:xfrm>
          <a:prstGeom prst="rect">
            <a:avLst/>
          </a:prstGeom>
          <a:noFill/>
          <a:ln>
            <a:noFill/>
          </a:ln>
        </p:spPr>
        <p:txBody>
          <a:bodyPr wrap="none" rtlCol="0">
            <a:spAutoFit/>
          </a:bodyPr>
          <a:lstStyle/>
          <a:p>
            <a:pPr algn="ctr"/>
            <a:r>
              <a:rPr lang="en-AU" sz="1400" dirty="0" smtClean="0">
                <a:solidFill>
                  <a:schemeClr val="accent1">
                    <a:lumMod val="50000"/>
                  </a:schemeClr>
                </a:solidFill>
              </a:rPr>
              <a:t>Featured</a:t>
            </a:r>
            <a:endParaRPr lang="en-AU" sz="1400" dirty="0">
              <a:solidFill>
                <a:schemeClr val="accent1">
                  <a:lumMod val="50000"/>
                </a:schemeClr>
              </a:solidFill>
            </a:endParaRPr>
          </a:p>
        </p:txBody>
      </p:sp>
      <p:sp>
        <p:nvSpPr>
          <p:cNvPr id="175" name="5-Point Star 174"/>
          <p:cNvSpPr/>
          <p:nvPr/>
        </p:nvSpPr>
        <p:spPr>
          <a:xfrm>
            <a:off x="1995535" y="5619189"/>
            <a:ext cx="392792" cy="360341"/>
          </a:xfrm>
          <a:prstGeom prst="star5">
            <a:avLst/>
          </a:prstGeom>
          <a:solidFill>
            <a:schemeClr val="accent5">
              <a:lumMod val="75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6" name="Oval 175"/>
          <p:cNvSpPr/>
          <p:nvPr/>
        </p:nvSpPr>
        <p:spPr>
          <a:xfrm>
            <a:off x="2861105" y="5572143"/>
            <a:ext cx="399127" cy="41894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7" name="TextBox 176"/>
          <p:cNvSpPr txBox="1"/>
          <p:nvPr/>
        </p:nvSpPr>
        <p:spPr>
          <a:xfrm>
            <a:off x="2716354" y="5975712"/>
            <a:ext cx="679994" cy="276999"/>
          </a:xfrm>
          <a:prstGeom prst="rect">
            <a:avLst/>
          </a:prstGeom>
          <a:noFill/>
          <a:ln>
            <a:noFill/>
          </a:ln>
        </p:spPr>
        <p:txBody>
          <a:bodyPr wrap="none" rtlCol="0">
            <a:spAutoFit/>
          </a:bodyPr>
          <a:lstStyle/>
          <a:p>
            <a:pPr algn="ctr"/>
            <a:r>
              <a:rPr lang="en-AU" sz="1200" dirty="0" smtClean="0">
                <a:solidFill>
                  <a:schemeClr val="accent1">
                    <a:lumMod val="50000"/>
                  </a:schemeClr>
                </a:solidFill>
              </a:rPr>
              <a:t>My Cart</a:t>
            </a:r>
            <a:endParaRPr lang="en-AU" sz="1200" dirty="0">
              <a:solidFill>
                <a:schemeClr val="accent1">
                  <a:lumMod val="50000"/>
                </a:schemeClr>
              </a:solidFill>
            </a:endParaRPr>
          </a:p>
        </p:txBody>
      </p:sp>
      <p:sp>
        <p:nvSpPr>
          <p:cNvPr id="178" name="Trapezoid 177"/>
          <p:cNvSpPr/>
          <p:nvPr/>
        </p:nvSpPr>
        <p:spPr>
          <a:xfrm flipV="1">
            <a:off x="2935765" y="5712862"/>
            <a:ext cx="214312" cy="107344"/>
          </a:xfrm>
          <a:prstGeom prst="trapezoid">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79" name="Straight Connector 178"/>
          <p:cNvCxnSpPr/>
          <p:nvPr/>
        </p:nvCxnSpPr>
        <p:spPr>
          <a:xfrm flipV="1">
            <a:off x="3150077" y="5687193"/>
            <a:ext cx="62141" cy="3502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0" name="Oval 179"/>
          <p:cNvSpPr/>
          <p:nvPr/>
        </p:nvSpPr>
        <p:spPr>
          <a:xfrm>
            <a:off x="2967515" y="5818922"/>
            <a:ext cx="55562" cy="66675"/>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1" name="Oval 180"/>
          <p:cNvSpPr/>
          <p:nvPr/>
        </p:nvSpPr>
        <p:spPr>
          <a:xfrm>
            <a:off x="3075465" y="5818922"/>
            <a:ext cx="55562" cy="66675"/>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82" name="Straight Connector 181"/>
          <p:cNvCxnSpPr>
            <a:stCxn id="178" idx="1"/>
            <a:endCxn id="178" idx="3"/>
          </p:cNvCxnSpPr>
          <p:nvPr/>
        </p:nvCxnSpPr>
        <p:spPr>
          <a:xfrm>
            <a:off x="2949183" y="5766534"/>
            <a:ext cx="187476" cy="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83" name="Straight Connector 182"/>
          <p:cNvCxnSpPr>
            <a:stCxn id="178" idx="2"/>
            <a:endCxn id="178" idx="0"/>
          </p:cNvCxnSpPr>
          <p:nvPr/>
        </p:nvCxnSpPr>
        <p:spPr>
          <a:xfrm>
            <a:off x="3042921" y="5712862"/>
            <a:ext cx="0" cy="107344"/>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4" name="Oval 183"/>
          <p:cNvSpPr/>
          <p:nvPr/>
        </p:nvSpPr>
        <p:spPr>
          <a:xfrm>
            <a:off x="4607193" y="5756727"/>
            <a:ext cx="334322" cy="203404"/>
          </a:xfrm>
          <a:prstGeom prst="ellipse">
            <a:avLst/>
          </a:prstGeom>
          <a:solidFill>
            <a:schemeClr val="accent5">
              <a:lumMod val="75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5" name="Oval 184"/>
          <p:cNvSpPr/>
          <p:nvPr/>
        </p:nvSpPr>
        <p:spPr>
          <a:xfrm>
            <a:off x="4681936" y="5623914"/>
            <a:ext cx="207586" cy="246118"/>
          </a:xfrm>
          <a:prstGeom prst="ellipse">
            <a:avLst/>
          </a:prstGeom>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6" name="Oval 185"/>
          <p:cNvSpPr/>
          <p:nvPr/>
        </p:nvSpPr>
        <p:spPr>
          <a:xfrm>
            <a:off x="3723193" y="5574415"/>
            <a:ext cx="399127" cy="41894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7" name="TextBox 186"/>
          <p:cNvSpPr txBox="1"/>
          <p:nvPr/>
        </p:nvSpPr>
        <p:spPr>
          <a:xfrm>
            <a:off x="3480659" y="5977984"/>
            <a:ext cx="875561" cy="276999"/>
          </a:xfrm>
          <a:prstGeom prst="rect">
            <a:avLst/>
          </a:prstGeom>
          <a:noFill/>
          <a:ln>
            <a:noFill/>
          </a:ln>
        </p:spPr>
        <p:txBody>
          <a:bodyPr wrap="none" rtlCol="0">
            <a:spAutoFit/>
          </a:bodyPr>
          <a:lstStyle/>
          <a:p>
            <a:pPr algn="ctr"/>
            <a:r>
              <a:rPr lang="en-AU" sz="1200" dirty="0" smtClean="0">
                <a:solidFill>
                  <a:schemeClr val="accent1">
                    <a:lumMod val="50000"/>
                  </a:schemeClr>
                </a:solidFill>
              </a:rPr>
              <a:t>My Studies</a:t>
            </a:r>
            <a:endParaRPr lang="en-AU" sz="1200" dirty="0">
              <a:solidFill>
                <a:schemeClr val="accent1">
                  <a:lumMod val="50000"/>
                </a:schemeClr>
              </a:solidFill>
            </a:endParaRPr>
          </a:p>
        </p:txBody>
      </p:sp>
      <p:sp>
        <p:nvSpPr>
          <p:cNvPr id="188" name="Trapezoid 187"/>
          <p:cNvSpPr/>
          <p:nvPr/>
        </p:nvSpPr>
        <p:spPr>
          <a:xfrm rot="5400000">
            <a:off x="3735894" y="5730588"/>
            <a:ext cx="239172" cy="125785"/>
          </a:xfrm>
          <a:prstGeom prst="trapezoid">
            <a:avLst>
              <a:gd name="adj" fmla="val 22857"/>
            </a:avLst>
          </a:prstGeom>
          <a:solidFill>
            <a:schemeClr val="accent1"/>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9" name="Trapezoid 188"/>
          <p:cNvSpPr/>
          <p:nvPr/>
        </p:nvSpPr>
        <p:spPr>
          <a:xfrm rot="16200000">
            <a:off x="3872367" y="5730587"/>
            <a:ext cx="239172" cy="125785"/>
          </a:xfrm>
          <a:prstGeom prst="trapezoid">
            <a:avLst>
              <a:gd name="adj" fmla="val 22857"/>
            </a:avLst>
          </a:prstGeom>
          <a:solidFill>
            <a:schemeClr val="accent1"/>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7" name="TextBox 116"/>
          <p:cNvSpPr txBox="1"/>
          <p:nvPr/>
        </p:nvSpPr>
        <p:spPr>
          <a:xfrm>
            <a:off x="4405894" y="5992058"/>
            <a:ext cx="826573" cy="276999"/>
          </a:xfrm>
          <a:prstGeom prst="rect">
            <a:avLst/>
          </a:prstGeom>
          <a:noFill/>
          <a:ln>
            <a:noFill/>
          </a:ln>
        </p:spPr>
        <p:txBody>
          <a:bodyPr wrap="none" rtlCol="0">
            <a:spAutoFit/>
          </a:bodyPr>
          <a:lstStyle/>
          <a:p>
            <a:r>
              <a:rPr lang="en-AU" sz="1200" dirty="0" smtClean="0">
                <a:solidFill>
                  <a:schemeClr val="accent1">
                    <a:lumMod val="50000"/>
                  </a:schemeClr>
                </a:solidFill>
              </a:rPr>
              <a:t>My Profile</a:t>
            </a:r>
            <a:endParaRPr lang="en-AU" sz="1200" dirty="0">
              <a:solidFill>
                <a:schemeClr val="accent1">
                  <a:lumMod val="50000"/>
                </a:schemeClr>
              </a:solidFill>
            </a:endParaRPr>
          </a:p>
        </p:txBody>
      </p:sp>
      <p:sp>
        <p:nvSpPr>
          <p:cNvPr id="118" name="TextBox 117"/>
          <p:cNvSpPr txBox="1"/>
          <p:nvPr/>
        </p:nvSpPr>
        <p:spPr>
          <a:xfrm>
            <a:off x="5530012" y="-1594"/>
            <a:ext cx="4026167" cy="369332"/>
          </a:xfrm>
          <a:prstGeom prst="rect">
            <a:avLst/>
          </a:prstGeom>
          <a:noFill/>
        </p:spPr>
        <p:txBody>
          <a:bodyPr wrap="none" rtlCol="0">
            <a:spAutoFit/>
          </a:bodyPr>
          <a:lstStyle/>
          <a:p>
            <a:r>
              <a:rPr lang="en-AU" b="1" u="sng" dirty="0" smtClean="0"/>
              <a:t>Home Screen:</a:t>
            </a:r>
            <a:r>
              <a:rPr lang="en-AU" b="1" dirty="0" smtClean="0"/>
              <a:t> </a:t>
            </a:r>
            <a:r>
              <a:rPr lang="en-AU" dirty="0" smtClean="0"/>
              <a:t>logged in user comes here</a:t>
            </a:r>
            <a:endParaRPr lang="en-AU" b="1" u="sng" dirty="0" smtClean="0"/>
          </a:p>
        </p:txBody>
      </p:sp>
    </p:spTree>
    <p:extLst>
      <p:ext uri="{BB962C8B-B14F-4D97-AF65-F5344CB8AC3E}">
        <p14:creationId xmlns:p14="http://schemas.microsoft.com/office/powerpoint/2010/main" val="1159041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1558053" y="1090483"/>
            <a:ext cx="3738518" cy="41499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1545465" y="656129"/>
            <a:ext cx="3760631" cy="443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ounded Rectangle 8"/>
          <p:cNvSpPr/>
          <p:nvPr/>
        </p:nvSpPr>
        <p:spPr>
          <a:xfrm>
            <a:off x="2694574" y="414749"/>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AutoShape 2" descr="blob:https://web.whatsapp.com/875cef06-e096-47fc-b870-98e1c00c5a9a"/>
          <p:cNvSpPr>
            <a:spLocks noChangeAspect="1" noChangeArrowheads="1"/>
          </p:cNvSpPr>
          <p:nvPr/>
        </p:nvSpPr>
        <p:spPr bwMode="auto">
          <a:xfrm>
            <a:off x="155575" y="-14445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cxnSp>
        <p:nvCxnSpPr>
          <p:cNvPr id="4" name="Straight Arrow Connector 3"/>
          <p:cNvCxnSpPr/>
          <p:nvPr/>
        </p:nvCxnSpPr>
        <p:spPr>
          <a:xfrm flipH="1">
            <a:off x="1685437" y="876697"/>
            <a:ext cx="269286" cy="0"/>
          </a:xfrm>
          <a:prstGeom prst="straightConnector1">
            <a:avLst/>
          </a:prstGeom>
          <a:ln w="25400">
            <a:solidFill>
              <a:schemeClr val="accent5">
                <a:lumMod val="75000"/>
              </a:schemeClr>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009785" y="722808"/>
            <a:ext cx="2150397" cy="307777"/>
          </a:xfrm>
          <a:prstGeom prst="rect">
            <a:avLst/>
          </a:prstGeom>
          <a:noFill/>
        </p:spPr>
        <p:txBody>
          <a:bodyPr wrap="none" rtlCol="0">
            <a:spAutoFit/>
          </a:bodyPr>
          <a:lstStyle/>
          <a:p>
            <a:r>
              <a:rPr lang="en-AU" sz="1400" b="1" dirty="0" smtClean="0">
                <a:solidFill>
                  <a:schemeClr val="accent5">
                    <a:lumMod val="75000"/>
                  </a:schemeClr>
                </a:solidFill>
              </a:rPr>
              <a:t>Course Title of This Course</a:t>
            </a:r>
            <a:endParaRPr lang="en-AU" sz="1400" b="1" dirty="0">
              <a:solidFill>
                <a:schemeClr val="accent5">
                  <a:lumMod val="75000"/>
                </a:schemeClr>
              </a:solidFill>
            </a:endParaRPr>
          </a:p>
        </p:txBody>
      </p:sp>
      <p:pic>
        <p:nvPicPr>
          <p:cNvPr id="67" name="Picture 4" descr="Geography Books 2021: Physical &amp; Human Geography - Leverage Ed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5742" y="1781800"/>
            <a:ext cx="3472002" cy="1250650"/>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67"/>
          <p:cNvSpPr txBox="1"/>
          <p:nvPr/>
        </p:nvSpPr>
        <p:spPr>
          <a:xfrm>
            <a:off x="2871753" y="1781534"/>
            <a:ext cx="1345240" cy="1569660"/>
          </a:xfrm>
          <a:prstGeom prst="rect">
            <a:avLst/>
          </a:prstGeom>
          <a:noFill/>
        </p:spPr>
        <p:txBody>
          <a:bodyPr wrap="none" rtlCol="0">
            <a:spAutoFit/>
          </a:bodyPr>
          <a:lstStyle/>
          <a:p>
            <a:r>
              <a:rPr lang="en-AU" sz="9600" dirty="0" smtClean="0">
                <a:solidFill>
                  <a:schemeClr val="accent1"/>
                </a:solidFill>
              </a:rPr>
              <a:t>.</a:t>
            </a:r>
            <a:r>
              <a:rPr lang="en-AU" sz="9600" dirty="0" smtClean="0">
                <a:solidFill>
                  <a:schemeClr val="accent1">
                    <a:lumMod val="20000"/>
                    <a:lumOff val="80000"/>
                  </a:schemeClr>
                </a:solidFill>
              </a:rPr>
              <a:t>…</a:t>
            </a:r>
            <a:endParaRPr lang="en-AU" sz="9600" dirty="0">
              <a:solidFill>
                <a:schemeClr val="accent1">
                  <a:lumMod val="20000"/>
                  <a:lumOff val="80000"/>
                </a:schemeClr>
              </a:solidFill>
            </a:endParaRPr>
          </a:p>
        </p:txBody>
      </p:sp>
      <p:sp>
        <p:nvSpPr>
          <p:cNvPr id="8" name="Rectangle 7"/>
          <p:cNvSpPr/>
          <p:nvPr/>
        </p:nvSpPr>
        <p:spPr>
          <a:xfrm>
            <a:off x="5339477" y="1781800"/>
            <a:ext cx="3472002" cy="125065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 name="Rectangle 72"/>
          <p:cNvSpPr/>
          <p:nvPr/>
        </p:nvSpPr>
        <p:spPr>
          <a:xfrm>
            <a:off x="8971291" y="1781800"/>
            <a:ext cx="2903779" cy="125065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ounded Rectangle 13"/>
          <p:cNvSpPr/>
          <p:nvPr/>
        </p:nvSpPr>
        <p:spPr>
          <a:xfrm>
            <a:off x="1690948" y="3167628"/>
            <a:ext cx="3500859" cy="608665"/>
          </a:xfrm>
          <a:prstGeom prst="roundRect">
            <a:avLst>
              <a:gd name="adj" fmla="val 757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BUY NOW </a:t>
            </a:r>
          </a:p>
        </p:txBody>
      </p:sp>
      <p:sp>
        <p:nvSpPr>
          <p:cNvPr id="20" name="Oval 19"/>
          <p:cNvSpPr/>
          <p:nvPr/>
        </p:nvSpPr>
        <p:spPr>
          <a:xfrm>
            <a:off x="3144765" y="2110510"/>
            <a:ext cx="647883" cy="609600"/>
          </a:xfrm>
          <a:prstGeom prst="ellips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Isosceles Triangle 23"/>
          <p:cNvSpPr/>
          <p:nvPr/>
        </p:nvSpPr>
        <p:spPr>
          <a:xfrm rot="5400000">
            <a:off x="3330842" y="2248484"/>
            <a:ext cx="375792" cy="3331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4" name="TextBox 73"/>
          <p:cNvSpPr txBox="1"/>
          <p:nvPr/>
        </p:nvSpPr>
        <p:spPr>
          <a:xfrm>
            <a:off x="2023457" y="1501619"/>
            <a:ext cx="1122038" cy="307777"/>
          </a:xfrm>
          <a:prstGeom prst="rect">
            <a:avLst/>
          </a:prstGeom>
          <a:noFill/>
        </p:spPr>
        <p:txBody>
          <a:bodyPr wrap="none" rtlCol="0">
            <a:spAutoFit/>
          </a:bodyPr>
          <a:lstStyle/>
          <a:p>
            <a:r>
              <a:rPr lang="en-AU" sz="1400" b="1" dirty="0" smtClean="0">
                <a:solidFill>
                  <a:schemeClr val="accent5">
                    <a:lumMod val="75000"/>
                  </a:schemeClr>
                </a:solidFill>
              </a:rPr>
              <a:t>Free Lessons</a:t>
            </a:r>
            <a:endParaRPr lang="en-AU" sz="1400" b="1" dirty="0">
              <a:solidFill>
                <a:schemeClr val="accent5">
                  <a:lumMod val="75000"/>
                </a:schemeClr>
              </a:solidFill>
            </a:endParaRPr>
          </a:p>
        </p:txBody>
      </p:sp>
      <p:sp>
        <p:nvSpPr>
          <p:cNvPr id="30" name="TextBox 29"/>
          <p:cNvSpPr txBox="1"/>
          <p:nvPr/>
        </p:nvSpPr>
        <p:spPr>
          <a:xfrm>
            <a:off x="1695743" y="1774326"/>
            <a:ext cx="3507692" cy="1107996"/>
          </a:xfrm>
          <a:prstGeom prst="rect">
            <a:avLst/>
          </a:prstGeom>
          <a:noFill/>
        </p:spPr>
        <p:txBody>
          <a:bodyPr wrap="none" rtlCol="0">
            <a:spAutoFit/>
          </a:bodyPr>
          <a:lstStyle/>
          <a:p>
            <a:pPr algn="ctr"/>
            <a:r>
              <a:rPr lang="en-AU" sz="6600" b="1" dirty="0" smtClean="0">
                <a:solidFill>
                  <a:schemeClr val="bg1"/>
                </a:solidFill>
              </a:rPr>
              <a:t>&lt;             &gt;</a:t>
            </a:r>
            <a:endParaRPr lang="en-AU" sz="6600" b="1" dirty="0">
              <a:solidFill>
                <a:schemeClr val="bg1"/>
              </a:solidFill>
            </a:endParaRPr>
          </a:p>
        </p:txBody>
      </p:sp>
      <p:sp>
        <p:nvSpPr>
          <p:cNvPr id="76" name="TextBox 75"/>
          <p:cNvSpPr txBox="1"/>
          <p:nvPr/>
        </p:nvSpPr>
        <p:spPr>
          <a:xfrm>
            <a:off x="4295493" y="688735"/>
            <a:ext cx="1018227" cy="261610"/>
          </a:xfrm>
          <a:prstGeom prst="rect">
            <a:avLst/>
          </a:prstGeom>
          <a:noFill/>
        </p:spPr>
        <p:txBody>
          <a:bodyPr wrap="square" rtlCol="0">
            <a:spAutoFit/>
          </a:bodyPr>
          <a:lstStyle>
            <a:defPPr>
              <a:defRPr lang="en-US"/>
            </a:defPPr>
            <a:lvl1pPr>
              <a:defRPr sz="1100">
                <a:solidFill>
                  <a:schemeClr val="accent5">
                    <a:lumMod val="75000"/>
                  </a:schemeClr>
                </a:solidFill>
              </a:defRPr>
            </a:lvl1pPr>
          </a:lstStyle>
          <a:p>
            <a:pPr algn="r"/>
            <a:r>
              <a:rPr lang="en-AU" dirty="0" smtClean="0"/>
              <a:t>Teacher</a:t>
            </a:r>
            <a:endParaRPr lang="en-AU" dirty="0"/>
          </a:p>
        </p:txBody>
      </p:sp>
      <p:sp>
        <p:nvSpPr>
          <p:cNvPr id="77" name="5-Point Star 76"/>
          <p:cNvSpPr/>
          <p:nvPr/>
        </p:nvSpPr>
        <p:spPr>
          <a:xfrm>
            <a:off x="2099695" y="1372343"/>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8" name="5-Point Star 77"/>
          <p:cNvSpPr/>
          <p:nvPr/>
        </p:nvSpPr>
        <p:spPr>
          <a:xfrm>
            <a:off x="2207215" y="1373275"/>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9" name="5-Point Star 78"/>
          <p:cNvSpPr/>
          <p:nvPr/>
        </p:nvSpPr>
        <p:spPr>
          <a:xfrm>
            <a:off x="2308192" y="1373277"/>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0" name="5-Point Star 79"/>
          <p:cNvSpPr/>
          <p:nvPr/>
        </p:nvSpPr>
        <p:spPr>
          <a:xfrm>
            <a:off x="2409210" y="1373517"/>
            <a:ext cx="94355" cy="98368"/>
          </a:xfrm>
          <a:prstGeom prst="star5">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1" name="5-Point Star 80"/>
          <p:cNvSpPr/>
          <p:nvPr/>
        </p:nvSpPr>
        <p:spPr>
          <a:xfrm>
            <a:off x="2511120" y="1374453"/>
            <a:ext cx="94355" cy="98368"/>
          </a:xfrm>
          <a:prstGeom prst="star5">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2" name="Freeform 81"/>
          <p:cNvSpPr/>
          <p:nvPr/>
        </p:nvSpPr>
        <p:spPr>
          <a:xfrm>
            <a:off x="2404782" y="1372312"/>
            <a:ext cx="70264" cy="108205"/>
          </a:xfrm>
          <a:custGeom>
            <a:avLst/>
            <a:gdLst>
              <a:gd name="connsiteX0" fmla="*/ 51896 w 70264"/>
              <a:gd name="connsiteY0" fmla="*/ 0 h 108205"/>
              <a:gd name="connsiteX1" fmla="*/ 64146 w 70264"/>
              <a:gd name="connsiteY1" fmla="*/ 41331 h 108205"/>
              <a:gd name="connsiteX2" fmla="*/ 70264 w 70264"/>
              <a:gd name="connsiteY2" fmla="*/ 41331 h 108205"/>
              <a:gd name="connsiteX3" fmla="*/ 70264 w 70264"/>
              <a:gd name="connsiteY3" fmla="*/ 97290 h 108205"/>
              <a:gd name="connsiteX4" fmla="*/ 51896 w 70264"/>
              <a:gd name="connsiteY4" fmla="*/ 82661 h 108205"/>
              <a:gd name="connsiteX5" fmla="*/ 19822 w 70264"/>
              <a:gd name="connsiteY5" fmla="*/ 108205 h 108205"/>
              <a:gd name="connsiteX6" fmla="*/ 32074 w 70264"/>
              <a:gd name="connsiteY6" fmla="*/ 66874 h 108205"/>
              <a:gd name="connsiteX7" fmla="*/ 0 w 70264"/>
              <a:gd name="connsiteY7" fmla="*/ 41331 h 108205"/>
              <a:gd name="connsiteX8" fmla="*/ 39645 w 70264"/>
              <a:gd name="connsiteY8" fmla="*/ 41331 h 10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264" h="108205">
                <a:moveTo>
                  <a:pt x="51896" y="0"/>
                </a:moveTo>
                <a:lnTo>
                  <a:pt x="64146" y="41331"/>
                </a:lnTo>
                <a:lnTo>
                  <a:pt x="70264" y="41331"/>
                </a:lnTo>
                <a:lnTo>
                  <a:pt x="70264" y="97290"/>
                </a:lnTo>
                <a:lnTo>
                  <a:pt x="51896" y="82661"/>
                </a:lnTo>
                <a:lnTo>
                  <a:pt x="19822" y="108205"/>
                </a:lnTo>
                <a:lnTo>
                  <a:pt x="32074" y="66874"/>
                </a:lnTo>
                <a:lnTo>
                  <a:pt x="0" y="41331"/>
                </a:lnTo>
                <a:lnTo>
                  <a:pt x="39645" y="41331"/>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 name="TextBox 82"/>
          <p:cNvSpPr txBox="1"/>
          <p:nvPr/>
        </p:nvSpPr>
        <p:spPr>
          <a:xfrm>
            <a:off x="2623790" y="1305376"/>
            <a:ext cx="575799" cy="196551"/>
          </a:xfrm>
          <a:prstGeom prst="rect">
            <a:avLst/>
          </a:prstGeom>
          <a:noFill/>
        </p:spPr>
        <p:txBody>
          <a:bodyPr wrap="none" rtlCol="0">
            <a:spAutoFit/>
          </a:bodyPr>
          <a:lstStyle/>
          <a:p>
            <a:r>
              <a:rPr lang="en-AU" sz="1100" dirty="0" smtClean="0">
                <a:solidFill>
                  <a:schemeClr val="accent5">
                    <a:lumMod val="60000"/>
                    <a:lumOff val="40000"/>
                  </a:schemeClr>
                </a:solidFill>
              </a:rPr>
              <a:t>(#sold)</a:t>
            </a:r>
            <a:endParaRPr lang="en-AU" sz="1100" dirty="0">
              <a:solidFill>
                <a:schemeClr val="accent5">
                  <a:lumMod val="60000"/>
                  <a:lumOff val="40000"/>
                </a:schemeClr>
              </a:solidFill>
            </a:endParaRPr>
          </a:p>
        </p:txBody>
      </p:sp>
      <p:sp>
        <p:nvSpPr>
          <p:cNvPr id="84" name="10-Point Star 83"/>
          <p:cNvSpPr/>
          <p:nvPr/>
        </p:nvSpPr>
        <p:spPr>
          <a:xfrm>
            <a:off x="1671044" y="3167628"/>
            <a:ext cx="1242751" cy="608665"/>
          </a:xfrm>
          <a:prstGeom prst="star10">
            <a:avLst>
              <a:gd name="adj" fmla="val 36796"/>
              <a:gd name="hf" fmla="val 10514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b="1" strike="sngStrike" dirty="0"/>
              <a:t>₹15000/</a:t>
            </a:r>
            <a:r>
              <a:rPr lang="en-AU" sz="800" b="1" dirty="0"/>
              <a:t>-</a:t>
            </a:r>
          </a:p>
          <a:p>
            <a:pPr algn="ctr"/>
            <a:r>
              <a:rPr lang="en-AU" sz="800" b="1" dirty="0" smtClean="0"/>
              <a:t>You Pay</a:t>
            </a:r>
          </a:p>
          <a:p>
            <a:pPr algn="ctr"/>
            <a:r>
              <a:rPr lang="en-AU" sz="1200" b="1" dirty="0" smtClean="0"/>
              <a:t>₹5000/-</a:t>
            </a:r>
            <a:endParaRPr lang="en-AU" sz="1200" b="1" dirty="0"/>
          </a:p>
        </p:txBody>
      </p:sp>
      <p:sp>
        <p:nvSpPr>
          <p:cNvPr id="87" name="Rectangle 86"/>
          <p:cNvSpPr/>
          <p:nvPr/>
        </p:nvSpPr>
        <p:spPr>
          <a:xfrm>
            <a:off x="4384822" y="1347717"/>
            <a:ext cx="837257" cy="14759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smtClean="0">
                <a:solidFill>
                  <a:schemeClr val="accent5">
                    <a:lumMod val="75000"/>
                  </a:schemeClr>
                </a:solidFill>
              </a:rPr>
              <a:t>Bestseller</a:t>
            </a:r>
            <a:endParaRPr lang="en-AU" sz="1200" b="1" dirty="0">
              <a:solidFill>
                <a:schemeClr val="accent5">
                  <a:lumMod val="75000"/>
                </a:schemeClr>
              </a:solidFill>
            </a:endParaRPr>
          </a:p>
        </p:txBody>
      </p:sp>
      <p:sp>
        <p:nvSpPr>
          <p:cNvPr id="88" name="10-Point Star 87"/>
          <p:cNvSpPr/>
          <p:nvPr/>
        </p:nvSpPr>
        <p:spPr>
          <a:xfrm>
            <a:off x="3879498" y="3167628"/>
            <a:ext cx="1342581" cy="608665"/>
          </a:xfrm>
          <a:prstGeom prst="star10">
            <a:avLst>
              <a:gd name="adj" fmla="val 36796"/>
              <a:gd name="hf" fmla="val 10514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smtClean="0"/>
              <a:t>Your Special discount</a:t>
            </a:r>
          </a:p>
          <a:p>
            <a:pPr algn="ctr"/>
            <a:r>
              <a:rPr lang="en-AU" sz="1000" b="1" dirty="0" smtClean="0"/>
              <a:t>67%</a:t>
            </a:r>
          </a:p>
        </p:txBody>
      </p:sp>
      <p:sp>
        <p:nvSpPr>
          <p:cNvPr id="89" name="TextBox 88"/>
          <p:cNvSpPr txBox="1"/>
          <p:nvPr/>
        </p:nvSpPr>
        <p:spPr>
          <a:xfrm>
            <a:off x="2009785" y="1096793"/>
            <a:ext cx="3284698" cy="261610"/>
          </a:xfrm>
          <a:prstGeom prst="rect">
            <a:avLst/>
          </a:prstGeom>
          <a:noFill/>
        </p:spPr>
        <p:txBody>
          <a:bodyPr wrap="square" rtlCol="0">
            <a:spAutoFit/>
          </a:bodyPr>
          <a:lstStyle/>
          <a:p>
            <a:r>
              <a:rPr lang="en-AU" sz="1100" dirty="0" smtClean="0">
                <a:solidFill>
                  <a:schemeClr val="accent5">
                    <a:lumMod val="75000"/>
                  </a:schemeClr>
                </a:solidFill>
              </a:rPr>
              <a:t>Class N | Subject | Board | Language | </a:t>
            </a:r>
            <a:r>
              <a:rPr lang="en-AU" sz="1100" dirty="0" err="1" smtClean="0">
                <a:solidFill>
                  <a:schemeClr val="accent5">
                    <a:lumMod val="75000"/>
                  </a:schemeClr>
                </a:solidFill>
              </a:rPr>
              <a:t>Avg</a:t>
            </a:r>
            <a:r>
              <a:rPr lang="en-AU" sz="1100" dirty="0" smtClean="0">
                <a:solidFill>
                  <a:schemeClr val="accent5">
                    <a:lumMod val="75000"/>
                  </a:schemeClr>
                </a:solidFill>
              </a:rPr>
              <a:t> Score 95%</a:t>
            </a:r>
            <a:endParaRPr lang="en-AU" sz="1100" dirty="0">
              <a:solidFill>
                <a:schemeClr val="accent5">
                  <a:lumMod val="75000"/>
                </a:schemeClr>
              </a:solidFill>
            </a:endParaRPr>
          </a:p>
        </p:txBody>
      </p:sp>
      <p:sp>
        <p:nvSpPr>
          <p:cNvPr id="35" name="Oval 34"/>
          <p:cNvSpPr/>
          <p:nvPr/>
        </p:nvSpPr>
        <p:spPr>
          <a:xfrm>
            <a:off x="4437944" y="722628"/>
            <a:ext cx="299870" cy="314759"/>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Oval 35"/>
          <p:cNvSpPr/>
          <p:nvPr/>
        </p:nvSpPr>
        <p:spPr>
          <a:xfrm>
            <a:off x="4466996" y="875405"/>
            <a:ext cx="228346" cy="138928"/>
          </a:xfrm>
          <a:prstGeom prst="ellipse">
            <a:avLst/>
          </a:prstGeom>
          <a:solidFill>
            <a:schemeClr val="accent5">
              <a:lumMod val="75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Oval 36"/>
          <p:cNvSpPr/>
          <p:nvPr/>
        </p:nvSpPr>
        <p:spPr>
          <a:xfrm>
            <a:off x="4521652" y="749362"/>
            <a:ext cx="141785" cy="168103"/>
          </a:xfrm>
          <a:prstGeom prst="ellipse">
            <a:avLst/>
          </a:prstGeom>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5-Point Star 37"/>
          <p:cNvSpPr/>
          <p:nvPr/>
        </p:nvSpPr>
        <p:spPr>
          <a:xfrm>
            <a:off x="4781777" y="910772"/>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5-Point Star 39"/>
          <p:cNvSpPr/>
          <p:nvPr/>
        </p:nvSpPr>
        <p:spPr>
          <a:xfrm>
            <a:off x="4849542" y="918081"/>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 name="5-Point Star 41"/>
          <p:cNvSpPr/>
          <p:nvPr/>
        </p:nvSpPr>
        <p:spPr>
          <a:xfrm>
            <a:off x="4926666" y="918083"/>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 name="Freeform 44"/>
          <p:cNvSpPr/>
          <p:nvPr/>
        </p:nvSpPr>
        <p:spPr>
          <a:xfrm>
            <a:off x="4995234" y="918692"/>
            <a:ext cx="52790" cy="81295"/>
          </a:xfrm>
          <a:custGeom>
            <a:avLst/>
            <a:gdLst>
              <a:gd name="connsiteX0" fmla="*/ 51896 w 70264"/>
              <a:gd name="connsiteY0" fmla="*/ 0 h 108205"/>
              <a:gd name="connsiteX1" fmla="*/ 64146 w 70264"/>
              <a:gd name="connsiteY1" fmla="*/ 41331 h 108205"/>
              <a:gd name="connsiteX2" fmla="*/ 70264 w 70264"/>
              <a:gd name="connsiteY2" fmla="*/ 41331 h 108205"/>
              <a:gd name="connsiteX3" fmla="*/ 70264 w 70264"/>
              <a:gd name="connsiteY3" fmla="*/ 97290 h 108205"/>
              <a:gd name="connsiteX4" fmla="*/ 51896 w 70264"/>
              <a:gd name="connsiteY4" fmla="*/ 82661 h 108205"/>
              <a:gd name="connsiteX5" fmla="*/ 19822 w 70264"/>
              <a:gd name="connsiteY5" fmla="*/ 108205 h 108205"/>
              <a:gd name="connsiteX6" fmla="*/ 32074 w 70264"/>
              <a:gd name="connsiteY6" fmla="*/ 66874 h 108205"/>
              <a:gd name="connsiteX7" fmla="*/ 0 w 70264"/>
              <a:gd name="connsiteY7" fmla="*/ 41331 h 108205"/>
              <a:gd name="connsiteX8" fmla="*/ 39645 w 70264"/>
              <a:gd name="connsiteY8" fmla="*/ 41331 h 10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264" h="108205">
                <a:moveTo>
                  <a:pt x="51896" y="0"/>
                </a:moveTo>
                <a:lnTo>
                  <a:pt x="64146" y="41331"/>
                </a:lnTo>
                <a:lnTo>
                  <a:pt x="70264" y="41331"/>
                </a:lnTo>
                <a:lnTo>
                  <a:pt x="70264" y="97290"/>
                </a:lnTo>
                <a:lnTo>
                  <a:pt x="51896" y="82661"/>
                </a:lnTo>
                <a:lnTo>
                  <a:pt x="19822" y="108205"/>
                </a:lnTo>
                <a:lnTo>
                  <a:pt x="32074" y="66874"/>
                </a:lnTo>
                <a:lnTo>
                  <a:pt x="0" y="41331"/>
                </a:lnTo>
                <a:lnTo>
                  <a:pt x="39645" y="41331"/>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7" name="Rounded Rectangle 46"/>
          <p:cNvSpPr/>
          <p:nvPr/>
        </p:nvSpPr>
        <p:spPr>
          <a:xfrm>
            <a:off x="5373517" y="3176906"/>
            <a:ext cx="3500859" cy="608665"/>
          </a:xfrm>
          <a:prstGeom prst="roundRect">
            <a:avLst>
              <a:gd name="adj" fmla="val 757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ENROLL NOW</a:t>
            </a:r>
          </a:p>
        </p:txBody>
      </p:sp>
      <p:sp>
        <p:nvSpPr>
          <p:cNvPr id="48" name="10-Point Star 47"/>
          <p:cNvSpPr/>
          <p:nvPr/>
        </p:nvSpPr>
        <p:spPr>
          <a:xfrm>
            <a:off x="5377677" y="3176906"/>
            <a:ext cx="1094685" cy="608665"/>
          </a:xfrm>
          <a:prstGeom prst="star10">
            <a:avLst>
              <a:gd name="adj" fmla="val 36796"/>
              <a:gd name="hf" fmla="val 10514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b="1" dirty="0" smtClean="0"/>
              <a:t>You Pay</a:t>
            </a:r>
          </a:p>
          <a:p>
            <a:pPr algn="ctr"/>
            <a:r>
              <a:rPr lang="en-AU" sz="1200" b="1" dirty="0" smtClean="0"/>
              <a:t>₹0/-</a:t>
            </a:r>
            <a:endParaRPr lang="en-AU" sz="1200" b="1" dirty="0"/>
          </a:p>
        </p:txBody>
      </p:sp>
      <p:sp>
        <p:nvSpPr>
          <p:cNvPr id="49" name="10-Point Star 48"/>
          <p:cNvSpPr/>
          <p:nvPr/>
        </p:nvSpPr>
        <p:spPr>
          <a:xfrm>
            <a:off x="7760473" y="3176906"/>
            <a:ext cx="1127551" cy="608665"/>
          </a:xfrm>
          <a:prstGeom prst="star10">
            <a:avLst>
              <a:gd name="adj" fmla="val 36796"/>
              <a:gd name="hf" fmla="val 10514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smtClean="0"/>
              <a:t>FREE for</a:t>
            </a:r>
          </a:p>
          <a:p>
            <a:pPr algn="ctr"/>
            <a:r>
              <a:rPr lang="en-AU" sz="1200" b="1" dirty="0" smtClean="0"/>
              <a:t>YOU!</a:t>
            </a:r>
          </a:p>
        </p:txBody>
      </p:sp>
      <p:sp>
        <p:nvSpPr>
          <p:cNvPr id="50" name="TextBox 49"/>
          <p:cNvSpPr txBox="1"/>
          <p:nvPr/>
        </p:nvSpPr>
        <p:spPr>
          <a:xfrm>
            <a:off x="2099695" y="4350902"/>
            <a:ext cx="1402628" cy="307777"/>
          </a:xfrm>
          <a:prstGeom prst="rect">
            <a:avLst/>
          </a:prstGeom>
          <a:noFill/>
        </p:spPr>
        <p:txBody>
          <a:bodyPr wrap="none" rtlCol="0">
            <a:spAutoFit/>
          </a:bodyPr>
          <a:lstStyle/>
          <a:p>
            <a:r>
              <a:rPr lang="en-AU" sz="1400" b="1" dirty="0" smtClean="0">
                <a:solidFill>
                  <a:schemeClr val="accent5">
                    <a:lumMod val="75000"/>
                  </a:schemeClr>
                </a:solidFill>
              </a:rPr>
              <a:t>Teacher’s Notes:</a:t>
            </a:r>
          </a:p>
        </p:txBody>
      </p:sp>
      <p:sp>
        <p:nvSpPr>
          <p:cNvPr id="51" name="TextBox 50"/>
          <p:cNvSpPr txBox="1"/>
          <p:nvPr/>
        </p:nvSpPr>
        <p:spPr>
          <a:xfrm>
            <a:off x="2099695" y="5274290"/>
            <a:ext cx="1035796" cy="307777"/>
          </a:xfrm>
          <a:prstGeom prst="rect">
            <a:avLst/>
          </a:prstGeom>
          <a:noFill/>
        </p:spPr>
        <p:txBody>
          <a:bodyPr wrap="none" rtlCol="0">
            <a:spAutoFit/>
          </a:bodyPr>
          <a:lstStyle/>
          <a:p>
            <a:r>
              <a:rPr lang="en-AU" sz="1400" b="1" dirty="0" smtClean="0">
                <a:solidFill>
                  <a:schemeClr val="accent5">
                    <a:lumMod val="75000"/>
                  </a:schemeClr>
                </a:solidFill>
              </a:rPr>
              <a:t>Comments:</a:t>
            </a:r>
          </a:p>
        </p:txBody>
      </p:sp>
      <p:sp>
        <p:nvSpPr>
          <p:cNvPr id="2" name="TextBox 1"/>
          <p:cNvSpPr txBox="1"/>
          <p:nvPr/>
        </p:nvSpPr>
        <p:spPr>
          <a:xfrm>
            <a:off x="1695743" y="4598524"/>
            <a:ext cx="3472000" cy="707886"/>
          </a:xfrm>
          <a:prstGeom prst="rect">
            <a:avLst/>
          </a:prstGeom>
          <a:noFill/>
        </p:spPr>
        <p:txBody>
          <a:bodyPr wrap="square" rtlCol="0">
            <a:spAutoFit/>
          </a:bodyPr>
          <a:lstStyle/>
          <a:p>
            <a:pPr algn="just"/>
            <a:r>
              <a:rPr lang="en-AU" sz="1000" dirty="0">
                <a:solidFill>
                  <a:schemeClr val="accent5">
                    <a:lumMod val="75000"/>
                  </a:schemeClr>
                </a:solidFill>
              </a:rPr>
              <a:t>Lorem Ipsum goes here</a:t>
            </a:r>
            <a:r>
              <a:rPr lang="en-AU" sz="1000" dirty="0" smtClean="0">
                <a:solidFill>
                  <a:schemeClr val="accent5">
                    <a:lumMod val="75000"/>
                  </a:schemeClr>
                </a:solidFill>
              </a:rPr>
              <a:t>.</a:t>
            </a:r>
            <a:r>
              <a:rPr lang="en-AU" sz="1000" dirty="0">
                <a:solidFill>
                  <a:schemeClr val="accent5">
                    <a:lumMod val="75000"/>
                  </a:schemeClr>
                </a:solidFill>
              </a:rPr>
              <a:t> Lorem Ipsum goes here. Lorem Ipsum goes here. Lorem Ipsum goes here. Lorem Ipsum goes here. Lorem Ipsum goes here. Lorem Ipsum goes here. Lorem Ipsum goes here. Lorem Ipsum goes here. Lorem Ipsum goes here. </a:t>
            </a:r>
          </a:p>
        </p:txBody>
      </p:sp>
      <p:sp>
        <p:nvSpPr>
          <p:cNvPr id="52" name="TextBox 51"/>
          <p:cNvSpPr txBox="1"/>
          <p:nvPr/>
        </p:nvSpPr>
        <p:spPr>
          <a:xfrm>
            <a:off x="1715791" y="5491180"/>
            <a:ext cx="3472000" cy="553998"/>
          </a:xfrm>
          <a:prstGeom prst="rect">
            <a:avLst/>
          </a:prstGeom>
          <a:noFill/>
        </p:spPr>
        <p:txBody>
          <a:bodyPr wrap="square" rtlCol="0">
            <a:spAutoFit/>
          </a:bodyPr>
          <a:lstStyle/>
          <a:p>
            <a:pPr algn="just"/>
            <a:r>
              <a:rPr lang="en-AU" sz="1000" b="1" dirty="0" smtClean="0">
                <a:solidFill>
                  <a:schemeClr val="accent5">
                    <a:lumMod val="75000"/>
                  </a:schemeClr>
                </a:solidFill>
              </a:rPr>
              <a:t>Student1 Name:</a:t>
            </a:r>
          </a:p>
          <a:p>
            <a:pPr algn="just"/>
            <a:r>
              <a:rPr lang="en-AU" sz="1000" dirty="0" smtClean="0">
                <a:solidFill>
                  <a:schemeClr val="accent5">
                    <a:lumMod val="75000"/>
                  </a:schemeClr>
                </a:solidFill>
              </a:rPr>
              <a:t>Lorem </a:t>
            </a:r>
            <a:r>
              <a:rPr lang="en-AU" sz="1000" dirty="0">
                <a:solidFill>
                  <a:schemeClr val="accent5">
                    <a:lumMod val="75000"/>
                  </a:schemeClr>
                </a:solidFill>
              </a:rPr>
              <a:t>Ipsum goes here</a:t>
            </a:r>
            <a:r>
              <a:rPr lang="en-AU" sz="1000" dirty="0" smtClean="0">
                <a:solidFill>
                  <a:schemeClr val="accent5">
                    <a:lumMod val="75000"/>
                  </a:schemeClr>
                </a:solidFill>
              </a:rPr>
              <a:t>.</a:t>
            </a:r>
            <a:r>
              <a:rPr lang="en-AU" sz="1000" dirty="0">
                <a:solidFill>
                  <a:schemeClr val="accent5">
                    <a:lumMod val="75000"/>
                  </a:schemeClr>
                </a:solidFill>
              </a:rPr>
              <a:t> Lorem Ipsum goes here. Lorem Ipsum goes here. Lorem Ipsum goes </a:t>
            </a:r>
            <a:r>
              <a:rPr lang="en-AU" sz="1000" dirty="0" smtClean="0">
                <a:solidFill>
                  <a:schemeClr val="accent5">
                    <a:lumMod val="75000"/>
                  </a:schemeClr>
                </a:solidFill>
              </a:rPr>
              <a:t>here.</a:t>
            </a:r>
          </a:p>
        </p:txBody>
      </p:sp>
      <p:sp>
        <p:nvSpPr>
          <p:cNvPr id="53" name="5-Point Star 52"/>
          <p:cNvSpPr/>
          <p:nvPr/>
        </p:nvSpPr>
        <p:spPr>
          <a:xfrm>
            <a:off x="4909602" y="5599260"/>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 name="5-Point Star 53"/>
          <p:cNvSpPr/>
          <p:nvPr/>
        </p:nvSpPr>
        <p:spPr>
          <a:xfrm>
            <a:off x="4986726" y="5599262"/>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 name="5-Point Star 56"/>
          <p:cNvSpPr/>
          <p:nvPr/>
        </p:nvSpPr>
        <p:spPr>
          <a:xfrm>
            <a:off x="4761210" y="5600951"/>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5-Point Star 57"/>
          <p:cNvSpPr/>
          <p:nvPr/>
        </p:nvSpPr>
        <p:spPr>
          <a:xfrm>
            <a:off x="4838334" y="5600953"/>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0" name="TextBox 59"/>
          <p:cNvSpPr txBox="1"/>
          <p:nvPr/>
        </p:nvSpPr>
        <p:spPr>
          <a:xfrm>
            <a:off x="1724973" y="5985102"/>
            <a:ext cx="3472000" cy="553998"/>
          </a:xfrm>
          <a:prstGeom prst="rect">
            <a:avLst/>
          </a:prstGeom>
          <a:noFill/>
        </p:spPr>
        <p:txBody>
          <a:bodyPr wrap="square" rtlCol="0">
            <a:spAutoFit/>
          </a:bodyPr>
          <a:lstStyle/>
          <a:p>
            <a:pPr algn="just"/>
            <a:r>
              <a:rPr lang="en-AU" sz="1000" b="1" dirty="0" smtClean="0">
                <a:solidFill>
                  <a:schemeClr val="accent5">
                    <a:lumMod val="75000"/>
                  </a:schemeClr>
                </a:solidFill>
              </a:rPr>
              <a:t>Student2 Name:</a:t>
            </a:r>
          </a:p>
          <a:p>
            <a:pPr algn="just"/>
            <a:r>
              <a:rPr lang="en-AU" sz="1000" dirty="0" smtClean="0">
                <a:solidFill>
                  <a:schemeClr val="accent5">
                    <a:lumMod val="75000"/>
                  </a:schemeClr>
                </a:solidFill>
              </a:rPr>
              <a:t>Lorem </a:t>
            </a:r>
            <a:r>
              <a:rPr lang="en-AU" sz="1000" dirty="0">
                <a:solidFill>
                  <a:schemeClr val="accent5">
                    <a:lumMod val="75000"/>
                  </a:schemeClr>
                </a:solidFill>
              </a:rPr>
              <a:t>Ipsum goes here</a:t>
            </a:r>
            <a:r>
              <a:rPr lang="en-AU" sz="1000" dirty="0" smtClean="0">
                <a:solidFill>
                  <a:schemeClr val="accent5">
                    <a:lumMod val="75000"/>
                  </a:schemeClr>
                </a:solidFill>
              </a:rPr>
              <a:t>.</a:t>
            </a:r>
            <a:r>
              <a:rPr lang="en-AU" sz="1000" dirty="0">
                <a:solidFill>
                  <a:schemeClr val="accent5">
                    <a:lumMod val="75000"/>
                  </a:schemeClr>
                </a:solidFill>
              </a:rPr>
              <a:t> Lorem Ipsum goes here. Lorem Ipsum goes here. Lorem Ipsum goes </a:t>
            </a:r>
            <a:r>
              <a:rPr lang="en-AU" sz="1000" dirty="0" smtClean="0">
                <a:solidFill>
                  <a:schemeClr val="accent5">
                    <a:lumMod val="75000"/>
                  </a:schemeClr>
                </a:solidFill>
              </a:rPr>
              <a:t>here.</a:t>
            </a:r>
          </a:p>
        </p:txBody>
      </p:sp>
      <p:sp>
        <p:nvSpPr>
          <p:cNvPr id="61" name="5-Point Star 60"/>
          <p:cNvSpPr/>
          <p:nvPr/>
        </p:nvSpPr>
        <p:spPr>
          <a:xfrm>
            <a:off x="4918784" y="6093182"/>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5-Point Star 61"/>
          <p:cNvSpPr/>
          <p:nvPr/>
        </p:nvSpPr>
        <p:spPr>
          <a:xfrm>
            <a:off x="4995908" y="6093184"/>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5" name="5-Point Star 64"/>
          <p:cNvSpPr/>
          <p:nvPr/>
        </p:nvSpPr>
        <p:spPr>
          <a:xfrm>
            <a:off x="4847516" y="6081227"/>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p:cNvSpPr/>
          <p:nvPr/>
        </p:nvSpPr>
        <p:spPr>
          <a:xfrm>
            <a:off x="1685437" y="6311741"/>
            <a:ext cx="3536642" cy="1961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Isosceles Triangle 5"/>
          <p:cNvSpPr/>
          <p:nvPr/>
        </p:nvSpPr>
        <p:spPr>
          <a:xfrm rot="16200000">
            <a:off x="2306010" y="6383601"/>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4391897" y="6348388"/>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Connector 9"/>
          <p:cNvCxnSpPr/>
          <p:nvPr/>
        </p:nvCxnSpPr>
        <p:spPr>
          <a:xfrm>
            <a:off x="3316406" y="6387740"/>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318680" y="6473492"/>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320954" y="6557652"/>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5175839" y="4451174"/>
            <a:ext cx="7156" cy="1846919"/>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5165130" y="4452473"/>
            <a:ext cx="5" cy="682949"/>
          </a:xfrm>
          <a:prstGeom prst="line">
            <a:avLst/>
          </a:prstGeom>
          <a:ln w="254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1693220" y="3884373"/>
            <a:ext cx="3500859" cy="406627"/>
          </a:xfrm>
          <a:prstGeom prst="roundRect">
            <a:avLst>
              <a:gd name="adj" fmla="val 7576"/>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ADD TO CART          </a:t>
            </a:r>
          </a:p>
        </p:txBody>
      </p:sp>
      <p:sp>
        <p:nvSpPr>
          <p:cNvPr id="71" name="Oval 70"/>
          <p:cNvSpPr/>
          <p:nvPr/>
        </p:nvSpPr>
        <p:spPr>
          <a:xfrm>
            <a:off x="4192278" y="3916175"/>
            <a:ext cx="329857" cy="34623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5" name="Trapezoid 74"/>
          <p:cNvSpPr/>
          <p:nvPr/>
        </p:nvSpPr>
        <p:spPr>
          <a:xfrm flipV="1">
            <a:off x="4250901" y="4029854"/>
            <a:ext cx="177117" cy="88714"/>
          </a:xfrm>
          <a:prstGeom prst="trapezoid">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5" name="Straight Connector 84"/>
          <p:cNvCxnSpPr/>
          <p:nvPr/>
        </p:nvCxnSpPr>
        <p:spPr>
          <a:xfrm flipV="1">
            <a:off x="4428154" y="4013811"/>
            <a:ext cx="51356" cy="28942"/>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86" name="Oval 85"/>
          <p:cNvSpPr/>
          <p:nvPr/>
        </p:nvSpPr>
        <p:spPr>
          <a:xfrm>
            <a:off x="4268875" y="4132384"/>
            <a:ext cx="45919" cy="55104"/>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0" name="Oval 89"/>
          <p:cNvSpPr/>
          <p:nvPr/>
        </p:nvSpPr>
        <p:spPr>
          <a:xfrm>
            <a:off x="4368874" y="4132384"/>
            <a:ext cx="45919" cy="55104"/>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1" name="Straight Connector 90"/>
          <p:cNvCxnSpPr>
            <a:stCxn id="75" idx="1"/>
            <a:endCxn id="75" idx="3"/>
          </p:cNvCxnSpPr>
          <p:nvPr/>
        </p:nvCxnSpPr>
        <p:spPr>
          <a:xfrm>
            <a:off x="4269032" y="4074211"/>
            <a:ext cx="140854" cy="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Straight Connector 91"/>
          <p:cNvCxnSpPr>
            <a:stCxn id="75" idx="2"/>
            <a:endCxn id="75" idx="0"/>
          </p:cNvCxnSpPr>
          <p:nvPr/>
        </p:nvCxnSpPr>
        <p:spPr>
          <a:xfrm>
            <a:off x="4339460" y="4029854"/>
            <a:ext cx="0" cy="88714"/>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96" name="Oval 95"/>
          <p:cNvSpPr/>
          <p:nvPr/>
        </p:nvSpPr>
        <p:spPr>
          <a:xfrm>
            <a:off x="2377093" y="3908155"/>
            <a:ext cx="329857" cy="34623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7" name="Trapezoid 96"/>
          <p:cNvSpPr/>
          <p:nvPr/>
        </p:nvSpPr>
        <p:spPr>
          <a:xfrm flipV="1">
            <a:off x="2435716" y="4021834"/>
            <a:ext cx="177117" cy="88714"/>
          </a:xfrm>
          <a:prstGeom prst="trapezoid">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8" name="Straight Connector 97"/>
          <p:cNvCxnSpPr/>
          <p:nvPr/>
        </p:nvCxnSpPr>
        <p:spPr>
          <a:xfrm flipV="1">
            <a:off x="2612969" y="4005791"/>
            <a:ext cx="51356" cy="28942"/>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99" name="Oval 98"/>
          <p:cNvSpPr/>
          <p:nvPr/>
        </p:nvSpPr>
        <p:spPr>
          <a:xfrm>
            <a:off x="2453690" y="4124364"/>
            <a:ext cx="45919" cy="55104"/>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0" name="Oval 99"/>
          <p:cNvSpPr/>
          <p:nvPr/>
        </p:nvSpPr>
        <p:spPr>
          <a:xfrm>
            <a:off x="2553689" y="4124364"/>
            <a:ext cx="45919" cy="55104"/>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1" name="Straight Connector 100"/>
          <p:cNvCxnSpPr/>
          <p:nvPr/>
        </p:nvCxnSpPr>
        <p:spPr>
          <a:xfrm>
            <a:off x="2453847" y="4066191"/>
            <a:ext cx="140854" cy="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02" name="Straight Connector 101"/>
          <p:cNvCxnSpPr>
            <a:stCxn id="97" idx="2"/>
            <a:endCxn id="97" idx="0"/>
          </p:cNvCxnSpPr>
          <p:nvPr/>
        </p:nvCxnSpPr>
        <p:spPr>
          <a:xfrm>
            <a:off x="2524275" y="4021834"/>
            <a:ext cx="0" cy="88714"/>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03" name="TextBox 102"/>
          <p:cNvSpPr txBox="1"/>
          <p:nvPr/>
        </p:nvSpPr>
        <p:spPr>
          <a:xfrm>
            <a:off x="5530012" y="-1594"/>
            <a:ext cx="6594626" cy="646331"/>
          </a:xfrm>
          <a:prstGeom prst="rect">
            <a:avLst/>
          </a:prstGeom>
          <a:noFill/>
        </p:spPr>
        <p:txBody>
          <a:bodyPr wrap="none" rtlCol="0">
            <a:spAutoFit/>
          </a:bodyPr>
          <a:lstStyle/>
          <a:p>
            <a:r>
              <a:rPr lang="en-AU" b="1" u="sng" dirty="0" smtClean="0"/>
              <a:t>Course Detail Screen:</a:t>
            </a:r>
            <a:r>
              <a:rPr lang="en-AU" b="1" dirty="0" smtClean="0"/>
              <a:t> </a:t>
            </a:r>
            <a:r>
              <a:rPr lang="en-AU" dirty="0" smtClean="0"/>
              <a:t>Upon tapping unpurchased course’s card user</a:t>
            </a:r>
          </a:p>
          <a:p>
            <a:r>
              <a:rPr lang="en-AU" dirty="0"/>
              <a:t>	</a:t>
            </a:r>
            <a:r>
              <a:rPr lang="en-AU" dirty="0" smtClean="0"/>
              <a:t>	     comes here.</a:t>
            </a:r>
          </a:p>
        </p:txBody>
      </p:sp>
      <p:sp>
        <p:nvSpPr>
          <p:cNvPr id="3" name="Rounded Rectangle 2"/>
          <p:cNvSpPr/>
          <p:nvPr/>
        </p:nvSpPr>
        <p:spPr>
          <a:xfrm>
            <a:off x="1545465" y="425007"/>
            <a:ext cx="3760631" cy="6276043"/>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837703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Rectangle 175"/>
          <p:cNvSpPr/>
          <p:nvPr/>
        </p:nvSpPr>
        <p:spPr>
          <a:xfrm>
            <a:off x="1667783" y="5871403"/>
            <a:ext cx="3499471" cy="5541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1" name="Rectangle 170"/>
          <p:cNvSpPr/>
          <p:nvPr/>
        </p:nvSpPr>
        <p:spPr>
          <a:xfrm>
            <a:off x="1635697" y="4792497"/>
            <a:ext cx="3539577" cy="3557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1545465" y="656129"/>
            <a:ext cx="3760631" cy="443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ounded Rectangle 8"/>
          <p:cNvSpPr/>
          <p:nvPr/>
        </p:nvSpPr>
        <p:spPr>
          <a:xfrm>
            <a:off x="2694574" y="414749"/>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AutoShape 2" descr="blob:https://web.whatsapp.com/875cef06-e096-47fc-b870-98e1c00c5a9a"/>
          <p:cNvSpPr>
            <a:spLocks noChangeAspect="1" noChangeArrowheads="1"/>
          </p:cNvSpPr>
          <p:nvPr/>
        </p:nvSpPr>
        <p:spPr bwMode="auto">
          <a:xfrm>
            <a:off x="155575" y="-14445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cxnSp>
        <p:nvCxnSpPr>
          <p:cNvPr id="4" name="Straight Arrow Connector 3"/>
          <p:cNvCxnSpPr/>
          <p:nvPr/>
        </p:nvCxnSpPr>
        <p:spPr>
          <a:xfrm flipH="1">
            <a:off x="1685437" y="876697"/>
            <a:ext cx="269286" cy="0"/>
          </a:xfrm>
          <a:prstGeom prst="straightConnector1">
            <a:avLst/>
          </a:prstGeom>
          <a:ln w="25400">
            <a:solidFill>
              <a:schemeClr val="accent5">
                <a:lumMod val="75000"/>
              </a:schemeClr>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009785" y="722808"/>
            <a:ext cx="1511952" cy="307777"/>
          </a:xfrm>
          <a:prstGeom prst="rect">
            <a:avLst/>
          </a:prstGeom>
          <a:noFill/>
        </p:spPr>
        <p:txBody>
          <a:bodyPr wrap="none" rtlCol="0">
            <a:spAutoFit/>
          </a:bodyPr>
          <a:lstStyle/>
          <a:p>
            <a:r>
              <a:rPr lang="en-AU" sz="1400" b="1" dirty="0" smtClean="0">
                <a:solidFill>
                  <a:schemeClr val="accent5">
                    <a:lumMod val="75000"/>
                  </a:schemeClr>
                </a:solidFill>
              </a:rPr>
              <a:t>My Shopping Cart</a:t>
            </a:r>
            <a:endParaRPr lang="en-AU" sz="1400" b="1" dirty="0">
              <a:solidFill>
                <a:schemeClr val="accent5">
                  <a:lumMod val="75000"/>
                </a:schemeClr>
              </a:solidFill>
            </a:endParaRPr>
          </a:p>
        </p:txBody>
      </p:sp>
      <p:sp>
        <p:nvSpPr>
          <p:cNvPr id="103" name="TextBox 102"/>
          <p:cNvSpPr txBox="1"/>
          <p:nvPr/>
        </p:nvSpPr>
        <p:spPr>
          <a:xfrm>
            <a:off x="5530012" y="-1594"/>
            <a:ext cx="5111849" cy="646331"/>
          </a:xfrm>
          <a:prstGeom prst="rect">
            <a:avLst/>
          </a:prstGeom>
          <a:noFill/>
        </p:spPr>
        <p:txBody>
          <a:bodyPr wrap="none" rtlCol="0">
            <a:spAutoFit/>
          </a:bodyPr>
          <a:lstStyle/>
          <a:p>
            <a:r>
              <a:rPr lang="en-AU" b="1" u="sng" dirty="0" smtClean="0"/>
              <a:t>Cart Screen:</a:t>
            </a:r>
            <a:r>
              <a:rPr lang="en-AU" b="1" dirty="0" smtClean="0"/>
              <a:t> </a:t>
            </a:r>
            <a:r>
              <a:rPr lang="en-AU" dirty="0" smtClean="0"/>
              <a:t>Upon tapping My Cart or Buy Now, user</a:t>
            </a:r>
          </a:p>
          <a:p>
            <a:r>
              <a:rPr lang="en-AU" dirty="0"/>
              <a:t>	</a:t>
            </a:r>
            <a:r>
              <a:rPr lang="en-AU" dirty="0" smtClean="0"/>
              <a:t>	     comes here.</a:t>
            </a:r>
          </a:p>
        </p:txBody>
      </p:sp>
      <p:sp>
        <p:nvSpPr>
          <p:cNvPr id="109" name="Oval 108"/>
          <p:cNvSpPr/>
          <p:nvPr/>
        </p:nvSpPr>
        <p:spPr>
          <a:xfrm>
            <a:off x="4845418" y="694001"/>
            <a:ext cx="329857" cy="34623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0" name="Trapezoid 109"/>
          <p:cNvSpPr/>
          <p:nvPr/>
        </p:nvSpPr>
        <p:spPr>
          <a:xfrm flipV="1">
            <a:off x="4904041" y="807680"/>
            <a:ext cx="177117" cy="88714"/>
          </a:xfrm>
          <a:prstGeom prst="trapezoid">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11" name="Straight Connector 110"/>
          <p:cNvCxnSpPr/>
          <p:nvPr/>
        </p:nvCxnSpPr>
        <p:spPr>
          <a:xfrm flipV="1">
            <a:off x="5081294" y="791637"/>
            <a:ext cx="51356" cy="28942"/>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2" name="Oval 111"/>
          <p:cNvSpPr/>
          <p:nvPr/>
        </p:nvSpPr>
        <p:spPr>
          <a:xfrm>
            <a:off x="4922015" y="910210"/>
            <a:ext cx="45919" cy="55104"/>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3" name="Oval 112"/>
          <p:cNvSpPr/>
          <p:nvPr/>
        </p:nvSpPr>
        <p:spPr>
          <a:xfrm>
            <a:off x="5022014" y="910210"/>
            <a:ext cx="45919" cy="55104"/>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14" name="Straight Connector 113"/>
          <p:cNvCxnSpPr>
            <a:stCxn id="110" idx="1"/>
            <a:endCxn id="110" idx="3"/>
          </p:cNvCxnSpPr>
          <p:nvPr/>
        </p:nvCxnSpPr>
        <p:spPr>
          <a:xfrm>
            <a:off x="4922172" y="852037"/>
            <a:ext cx="140854" cy="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5" name="Straight Connector 114"/>
          <p:cNvCxnSpPr>
            <a:stCxn id="110" idx="2"/>
            <a:endCxn id="110" idx="0"/>
          </p:cNvCxnSpPr>
          <p:nvPr/>
        </p:nvCxnSpPr>
        <p:spPr>
          <a:xfrm>
            <a:off x="4992600" y="807680"/>
            <a:ext cx="0" cy="88714"/>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6" name="Rectangle 115"/>
          <p:cNvSpPr/>
          <p:nvPr/>
        </p:nvSpPr>
        <p:spPr>
          <a:xfrm>
            <a:off x="4890186" y="1222878"/>
            <a:ext cx="386883" cy="2140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7" name="Rectangle 116"/>
          <p:cNvSpPr/>
          <p:nvPr/>
        </p:nvSpPr>
        <p:spPr>
          <a:xfrm>
            <a:off x="4890186" y="1222877"/>
            <a:ext cx="1484504" cy="24927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8" name="Rectangle 117"/>
          <p:cNvSpPr/>
          <p:nvPr/>
        </p:nvSpPr>
        <p:spPr>
          <a:xfrm>
            <a:off x="1647812" y="1225453"/>
            <a:ext cx="1484504" cy="24927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9" name="Rectangle 118"/>
          <p:cNvSpPr/>
          <p:nvPr/>
        </p:nvSpPr>
        <p:spPr>
          <a:xfrm>
            <a:off x="3269727" y="1222877"/>
            <a:ext cx="1484504" cy="24927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p>
        </p:txBody>
      </p:sp>
      <p:sp>
        <p:nvSpPr>
          <p:cNvPr id="120" name="Rectangle 119"/>
          <p:cNvSpPr/>
          <p:nvPr/>
        </p:nvSpPr>
        <p:spPr>
          <a:xfrm>
            <a:off x="3265597" y="1222878"/>
            <a:ext cx="1484504" cy="66859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strike="sngStrike" dirty="0">
              <a:solidFill>
                <a:schemeClr val="accent5">
                  <a:lumMod val="60000"/>
                  <a:lumOff val="40000"/>
                </a:schemeClr>
              </a:solidFill>
            </a:endParaRPr>
          </a:p>
        </p:txBody>
      </p:sp>
      <p:sp>
        <p:nvSpPr>
          <p:cNvPr id="121" name="Rectangle 120"/>
          <p:cNvSpPr/>
          <p:nvPr/>
        </p:nvSpPr>
        <p:spPr>
          <a:xfrm>
            <a:off x="6510645" y="1222877"/>
            <a:ext cx="1484504" cy="24927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2" name="TextBox 121"/>
          <p:cNvSpPr txBox="1"/>
          <p:nvPr/>
        </p:nvSpPr>
        <p:spPr>
          <a:xfrm>
            <a:off x="8004492" y="1505518"/>
            <a:ext cx="1034257" cy="1569660"/>
          </a:xfrm>
          <a:prstGeom prst="rect">
            <a:avLst/>
          </a:prstGeom>
          <a:noFill/>
        </p:spPr>
        <p:txBody>
          <a:bodyPr wrap="none" rtlCol="0">
            <a:spAutoFit/>
          </a:bodyPr>
          <a:lstStyle/>
          <a:p>
            <a:r>
              <a:rPr lang="en-AU" sz="9600" dirty="0" smtClean="0">
                <a:solidFill>
                  <a:schemeClr val="accent1">
                    <a:lumMod val="60000"/>
                    <a:lumOff val="40000"/>
                  </a:schemeClr>
                </a:solidFill>
              </a:rPr>
              <a:t>…</a:t>
            </a:r>
            <a:endParaRPr lang="en-AU" sz="9600" dirty="0">
              <a:solidFill>
                <a:schemeClr val="accent1">
                  <a:lumMod val="60000"/>
                  <a:lumOff val="40000"/>
                </a:schemeClr>
              </a:solidFill>
            </a:endParaRPr>
          </a:p>
        </p:txBody>
      </p:sp>
      <p:sp>
        <p:nvSpPr>
          <p:cNvPr id="123" name="TextBox 122"/>
          <p:cNvSpPr txBox="1"/>
          <p:nvPr/>
        </p:nvSpPr>
        <p:spPr>
          <a:xfrm>
            <a:off x="3203422" y="1863328"/>
            <a:ext cx="1671676" cy="307777"/>
          </a:xfrm>
          <a:prstGeom prst="rect">
            <a:avLst/>
          </a:prstGeom>
          <a:noFill/>
        </p:spPr>
        <p:txBody>
          <a:bodyPr wrap="none" rtlCol="0">
            <a:spAutoFit/>
          </a:bodyPr>
          <a:lstStyle/>
          <a:p>
            <a:r>
              <a:rPr lang="en-AU" sz="1400" b="1" dirty="0" smtClean="0">
                <a:solidFill>
                  <a:schemeClr val="accent5">
                    <a:lumMod val="75000"/>
                  </a:schemeClr>
                </a:solidFill>
              </a:rPr>
              <a:t>Course Title 1 Line…</a:t>
            </a:r>
            <a:endParaRPr lang="en-AU" sz="1400" b="1" dirty="0">
              <a:solidFill>
                <a:schemeClr val="accent5">
                  <a:lumMod val="75000"/>
                </a:schemeClr>
              </a:solidFill>
            </a:endParaRPr>
          </a:p>
        </p:txBody>
      </p:sp>
      <p:sp>
        <p:nvSpPr>
          <p:cNvPr id="124" name="TextBox 123"/>
          <p:cNvSpPr txBox="1"/>
          <p:nvPr/>
        </p:nvSpPr>
        <p:spPr>
          <a:xfrm>
            <a:off x="3239990" y="2074051"/>
            <a:ext cx="1018227" cy="261610"/>
          </a:xfrm>
          <a:prstGeom prst="rect">
            <a:avLst/>
          </a:prstGeom>
          <a:noFill/>
        </p:spPr>
        <p:txBody>
          <a:bodyPr wrap="none" rtlCol="0">
            <a:spAutoFit/>
          </a:bodyPr>
          <a:lstStyle/>
          <a:p>
            <a:r>
              <a:rPr lang="en-AU" sz="1100" dirty="0" smtClean="0">
                <a:solidFill>
                  <a:schemeClr val="accent5">
                    <a:lumMod val="60000"/>
                    <a:lumOff val="40000"/>
                  </a:schemeClr>
                </a:solidFill>
              </a:rPr>
              <a:t>Teacher Name</a:t>
            </a:r>
            <a:endParaRPr lang="en-AU" sz="1100" dirty="0">
              <a:solidFill>
                <a:schemeClr val="accent5">
                  <a:lumMod val="60000"/>
                  <a:lumOff val="40000"/>
                </a:schemeClr>
              </a:solidFill>
            </a:endParaRPr>
          </a:p>
        </p:txBody>
      </p:sp>
      <p:sp>
        <p:nvSpPr>
          <p:cNvPr id="125" name="TextBox 124"/>
          <p:cNvSpPr txBox="1"/>
          <p:nvPr/>
        </p:nvSpPr>
        <p:spPr>
          <a:xfrm>
            <a:off x="3176507" y="2223831"/>
            <a:ext cx="1952050" cy="430887"/>
          </a:xfrm>
          <a:prstGeom prst="rect">
            <a:avLst/>
          </a:prstGeom>
          <a:noFill/>
        </p:spPr>
        <p:txBody>
          <a:bodyPr wrap="square" rtlCol="0">
            <a:spAutoFit/>
          </a:bodyPr>
          <a:lstStyle/>
          <a:p>
            <a:r>
              <a:rPr lang="en-AU" sz="1100" dirty="0" smtClean="0">
                <a:solidFill>
                  <a:schemeClr val="accent5">
                    <a:lumMod val="75000"/>
                  </a:schemeClr>
                </a:solidFill>
              </a:rPr>
              <a:t>Class N | Subject | Board </a:t>
            </a:r>
          </a:p>
          <a:p>
            <a:r>
              <a:rPr lang="en-AU" sz="1100" dirty="0" smtClean="0">
                <a:solidFill>
                  <a:schemeClr val="accent5">
                    <a:lumMod val="75000"/>
                  </a:schemeClr>
                </a:solidFill>
              </a:rPr>
              <a:t>Language | </a:t>
            </a:r>
            <a:r>
              <a:rPr lang="en-AU" sz="1100" dirty="0" err="1" smtClean="0">
                <a:solidFill>
                  <a:schemeClr val="accent5">
                    <a:lumMod val="75000"/>
                  </a:schemeClr>
                </a:solidFill>
              </a:rPr>
              <a:t>Avg</a:t>
            </a:r>
            <a:r>
              <a:rPr lang="en-AU" sz="1100" dirty="0" smtClean="0">
                <a:solidFill>
                  <a:schemeClr val="accent5">
                    <a:lumMod val="75000"/>
                  </a:schemeClr>
                </a:solidFill>
              </a:rPr>
              <a:t> Score 95%</a:t>
            </a:r>
            <a:endParaRPr lang="en-AU" sz="1100" dirty="0">
              <a:solidFill>
                <a:schemeClr val="accent5">
                  <a:lumMod val="75000"/>
                </a:schemeClr>
              </a:solidFill>
            </a:endParaRPr>
          </a:p>
        </p:txBody>
      </p:sp>
      <p:sp>
        <p:nvSpPr>
          <p:cNvPr id="126" name="5-Point Star 125"/>
          <p:cNvSpPr/>
          <p:nvPr/>
        </p:nvSpPr>
        <p:spPr>
          <a:xfrm>
            <a:off x="3289682" y="2664848"/>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7" name="5-Point Star 126"/>
          <p:cNvSpPr/>
          <p:nvPr/>
        </p:nvSpPr>
        <p:spPr>
          <a:xfrm>
            <a:off x="3397202" y="2665780"/>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8" name="5-Point Star 127"/>
          <p:cNvSpPr/>
          <p:nvPr/>
        </p:nvSpPr>
        <p:spPr>
          <a:xfrm>
            <a:off x="3498179" y="2665782"/>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9" name="5-Point Star 128"/>
          <p:cNvSpPr/>
          <p:nvPr/>
        </p:nvSpPr>
        <p:spPr>
          <a:xfrm>
            <a:off x="3599197" y="2666022"/>
            <a:ext cx="94355" cy="98368"/>
          </a:xfrm>
          <a:prstGeom prst="star5">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0" name="5-Point Star 129"/>
          <p:cNvSpPr/>
          <p:nvPr/>
        </p:nvSpPr>
        <p:spPr>
          <a:xfrm>
            <a:off x="3701107" y="2666958"/>
            <a:ext cx="94355" cy="98368"/>
          </a:xfrm>
          <a:prstGeom prst="star5">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1" name="Freeform 130"/>
          <p:cNvSpPr/>
          <p:nvPr/>
        </p:nvSpPr>
        <p:spPr>
          <a:xfrm>
            <a:off x="3594769" y="2664817"/>
            <a:ext cx="70264" cy="108205"/>
          </a:xfrm>
          <a:custGeom>
            <a:avLst/>
            <a:gdLst>
              <a:gd name="connsiteX0" fmla="*/ 51896 w 70264"/>
              <a:gd name="connsiteY0" fmla="*/ 0 h 108205"/>
              <a:gd name="connsiteX1" fmla="*/ 64146 w 70264"/>
              <a:gd name="connsiteY1" fmla="*/ 41331 h 108205"/>
              <a:gd name="connsiteX2" fmla="*/ 70264 w 70264"/>
              <a:gd name="connsiteY2" fmla="*/ 41331 h 108205"/>
              <a:gd name="connsiteX3" fmla="*/ 70264 w 70264"/>
              <a:gd name="connsiteY3" fmla="*/ 97290 h 108205"/>
              <a:gd name="connsiteX4" fmla="*/ 51896 w 70264"/>
              <a:gd name="connsiteY4" fmla="*/ 82661 h 108205"/>
              <a:gd name="connsiteX5" fmla="*/ 19822 w 70264"/>
              <a:gd name="connsiteY5" fmla="*/ 108205 h 108205"/>
              <a:gd name="connsiteX6" fmla="*/ 32074 w 70264"/>
              <a:gd name="connsiteY6" fmla="*/ 66874 h 108205"/>
              <a:gd name="connsiteX7" fmla="*/ 0 w 70264"/>
              <a:gd name="connsiteY7" fmla="*/ 41331 h 108205"/>
              <a:gd name="connsiteX8" fmla="*/ 39645 w 70264"/>
              <a:gd name="connsiteY8" fmla="*/ 41331 h 10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264" h="108205">
                <a:moveTo>
                  <a:pt x="51896" y="0"/>
                </a:moveTo>
                <a:lnTo>
                  <a:pt x="64146" y="41331"/>
                </a:lnTo>
                <a:lnTo>
                  <a:pt x="70264" y="41331"/>
                </a:lnTo>
                <a:lnTo>
                  <a:pt x="70264" y="97290"/>
                </a:lnTo>
                <a:lnTo>
                  <a:pt x="51896" y="82661"/>
                </a:lnTo>
                <a:lnTo>
                  <a:pt x="19822" y="108205"/>
                </a:lnTo>
                <a:lnTo>
                  <a:pt x="32074" y="66874"/>
                </a:lnTo>
                <a:lnTo>
                  <a:pt x="0" y="41331"/>
                </a:lnTo>
                <a:lnTo>
                  <a:pt x="39645" y="41331"/>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2" name="TextBox 131"/>
          <p:cNvSpPr txBox="1"/>
          <p:nvPr/>
        </p:nvSpPr>
        <p:spPr>
          <a:xfrm>
            <a:off x="3761138" y="2584401"/>
            <a:ext cx="575799" cy="261610"/>
          </a:xfrm>
          <a:prstGeom prst="rect">
            <a:avLst/>
          </a:prstGeom>
          <a:noFill/>
        </p:spPr>
        <p:txBody>
          <a:bodyPr wrap="none" rtlCol="0">
            <a:spAutoFit/>
          </a:bodyPr>
          <a:lstStyle/>
          <a:p>
            <a:r>
              <a:rPr lang="en-AU" sz="1100" dirty="0" smtClean="0">
                <a:solidFill>
                  <a:schemeClr val="accent5">
                    <a:lumMod val="60000"/>
                    <a:lumOff val="40000"/>
                  </a:schemeClr>
                </a:solidFill>
              </a:rPr>
              <a:t>(#sold)</a:t>
            </a:r>
            <a:endParaRPr lang="en-AU" sz="1100" dirty="0">
              <a:solidFill>
                <a:schemeClr val="accent5">
                  <a:lumMod val="60000"/>
                  <a:lumOff val="40000"/>
                </a:schemeClr>
              </a:solidFill>
            </a:endParaRPr>
          </a:p>
        </p:txBody>
      </p:sp>
      <p:sp>
        <p:nvSpPr>
          <p:cNvPr id="134" name="10-Point Star 133"/>
          <p:cNvSpPr/>
          <p:nvPr/>
        </p:nvSpPr>
        <p:spPr>
          <a:xfrm>
            <a:off x="3257148" y="2788486"/>
            <a:ext cx="1001069" cy="342478"/>
          </a:xfrm>
          <a:prstGeom prst="star10">
            <a:avLst>
              <a:gd name="adj" fmla="val 36796"/>
              <a:gd name="hf" fmla="val 10514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smtClean="0"/>
              <a:t>₹5000/-</a:t>
            </a:r>
            <a:endParaRPr lang="en-AU" sz="1000" b="1" dirty="0"/>
          </a:p>
        </p:txBody>
      </p:sp>
      <p:sp>
        <p:nvSpPr>
          <p:cNvPr id="135" name="Rectangle 134"/>
          <p:cNvSpPr/>
          <p:nvPr/>
        </p:nvSpPr>
        <p:spPr>
          <a:xfrm>
            <a:off x="4169844" y="2795841"/>
            <a:ext cx="579005" cy="246221"/>
          </a:xfrm>
          <a:prstGeom prst="rect">
            <a:avLst/>
          </a:prstGeom>
        </p:spPr>
        <p:txBody>
          <a:bodyPr wrap="none">
            <a:spAutoFit/>
          </a:bodyPr>
          <a:lstStyle/>
          <a:p>
            <a:r>
              <a:rPr lang="en-AU" sz="1000" strike="sngStrike" dirty="0" smtClean="0">
                <a:solidFill>
                  <a:schemeClr val="accent5">
                    <a:lumMod val="60000"/>
                    <a:lumOff val="40000"/>
                  </a:schemeClr>
                </a:solidFill>
              </a:rPr>
              <a:t>₹15000</a:t>
            </a:r>
            <a:endParaRPr lang="en-AU" sz="1000" dirty="0"/>
          </a:p>
        </p:txBody>
      </p:sp>
      <p:sp>
        <p:nvSpPr>
          <p:cNvPr id="136" name="Rectangle 135"/>
          <p:cNvSpPr/>
          <p:nvPr/>
        </p:nvSpPr>
        <p:spPr>
          <a:xfrm>
            <a:off x="4177390" y="2921082"/>
            <a:ext cx="604653" cy="246221"/>
          </a:xfrm>
          <a:prstGeom prst="rect">
            <a:avLst/>
          </a:prstGeom>
        </p:spPr>
        <p:txBody>
          <a:bodyPr wrap="none">
            <a:spAutoFit/>
          </a:bodyPr>
          <a:lstStyle/>
          <a:p>
            <a:r>
              <a:rPr lang="en-AU" sz="1000" b="1" dirty="0" smtClean="0">
                <a:solidFill>
                  <a:schemeClr val="accent5">
                    <a:lumMod val="60000"/>
                    <a:lumOff val="40000"/>
                  </a:schemeClr>
                </a:solidFill>
              </a:rPr>
              <a:t>67% Off</a:t>
            </a:r>
            <a:endParaRPr lang="en-AU" sz="1000" b="1" dirty="0"/>
          </a:p>
        </p:txBody>
      </p:sp>
      <p:sp>
        <p:nvSpPr>
          <p:cNvPr id="137" name="Rectangle 136"/>
          <p:cNvSpPr/>
          <p:nvPr/>
        </p:nvSpPr>
        <p:spPr>
          <a:xfrm>
            <a:off x="3265597" y="3139375"/>
            <a:ext cx="1483252" cy="21608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chemeClr val="accent5">
                    <a:lumMod val="75000"/>
                  </a:schemeClr>
                </a:solidFill>
              </a:rPr>
              <a:t>Bestseller</a:t>
            </a:r>
            <a:endParaRPr lang="en-AU" b="1" dirty="0">
              <a:solidFill>
                <a:schemeClr val="accent5">
                  <a:lumMod val="75000"/>
                </a:schemeClr>
              </a:solidFill>
            </a:endParaRPr>
          </a:p>
        </p:txBody>
      </p:sp>
      <p:sp>
        <p:nvSpPr>
          <p:cNvPr id="139" name="TextBox 138"/>
          <p:cNvSpPr txBox="1"/>
          <p:nvPr/>
        </p:nvSpPr>
        <p:spPr>
          <a:xfrm>
            <a:off x="1635239" y="1230447"/>
            <a:ext cx="1509492" cy="584775"/>
          </a:xfrm>
          <a:prstGeom prst="rect">
            <a:avLst/>
          </a:prstGeom>
          <a:noFill/>
        </p:spPr>
        <p:txBody>
          <a:bodyPr wrap="square" rtlCol="0">
            <a:spAutoFit/>
          </a:bodyPr>
          <a:lstStyle/>
          <a:p>
            <a:r>
              <a:rPr lang="en-AU" sz="1600" dirty="0" smtClean="0"/>
              <a:t>Course Cards here …</a:t>
            </a:r>
          </a:p>
        </p:txBody>
      </p:sp>
      <p:pic>
        <p:nvPicPr>
          <p:cNvPr id="140" name="Picture 4" descr="Geography Books 2021: Physical &amp; Human Geography - Leverage Ed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3532" y="1214522"/>
            <a:ext cx="1494082" cy="674435"/>
          </a:xfrm>
          <a:prstGeom prst="rect">
            <a:avLst/>
          </a:prstGeom>
          <a:noFill/>
          <a:extLst>
            <a:ext uri="{909E8E84-426E-40DD-AFC4-6F175D3DCCD1}">
              <a14:hiddenFill xmlns:a14="http://schemas.microsoft.com/office/drawing/2010/main">
                <a:solidFill>
                  <a:srgbClr val="FFFFFF"/>
                </a:solidFill>
              </a14:hiddenFill>
            </a:ext>
          </a:extLst>
        </p:spPr>
      </p:pic>
      <p:sp>
        <p:nvSpPr>
          <p:cNvPr id="141" name="TextBox 140"/>
          <p:cNvSpPr txBox="1"/>
          <p:nvPr/>
        </p:nvSpPr>
        <p:spPr>
          <a:xfrm>
            <a:off x="4845023" y="1177422"/>
            <a:ext cx="1509492" cy="584775"/>
          </a:xfrm>
          <a:prstGeom prst="rect">
            <a:avLst/>
          </a:prstGeom>
          <a:noFill/>
        </p:spPr>
        <p:txBody>
          <a:bodyPr wrap="square" rtlCol="0">
            <a:spAutoFit/>
          </a:bodyPr>
          <a:lstStyle/>
          <a:p>
            <a:r>
              <a:rPr lang="en-AU" sz="1600" dirty="0" smtClean="0"/>
              <a:t>Course Cards here …</a:t>
            </a:r>
          </a:p>
        </p:txBody>
      </p:sp>
      <p:sp>
        <p:nvSpPr>
          <p:cNvPr id="3" name="Rounded Rectangle 2"/>
          <p:cNvSpPr/>
          <p:nvPr/>
        </p:nvSpPr>
        <p:spPr>
          <a:xfrm>
            <a:off x="1545465" y="425007"/>
            <a:ext cx="3760631" cy="6276043"/>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p:cNvSpPr/>
          <p:nvPr/>
        </p:nvSpPr>
        <p:spPr>
          <a:xfrm>
            <a:off x="2297483" y="3432744"/>
            <a:ext cx="185005" cy="192256"/>
          </a:xfrm>
          <a:prstGeom prst="rect">
            <a:avLst/>
          </a:prstGeom>
          <a:solidFill>
            <a:schemeClr val="bg1"/>
          </a:solidFill>
          <a:ln w="25400">
            <a:solidFill>
              <a:schemeClr val="accent5">
                <a:lumMod val="75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8" name="Rectangle 167"/>
          <p:cNvSpPr/>
          <p:nvPr/>
        </p:nvSpPr>
        <p:spPr>
          <a:xfrm>
            <a:off x="3886798" y="3440004"/>
            <a:ext cx="185005" cy="192256"/>
          </a:xfrm>
          <a:prstGeom prst="rect">
            <a:avLst/>
          </a:prstGeom>
          <a:solidFill>
            <a:schemeClr val="bg1"/>
          </a:solidFill>
          <a:ln w="25400">
            <a:solidFill>
              <a:schemeClr val="accent5">
                <a:lumMod val="75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8" name="Straight Connector 17"/>
          <p:cNvCxnSpPr/>
          <p:nvPr/>
        </p:nvCxnSpPr>
        <p:spPr>
          <a:xfrm>
            <a:off x="3938587" y="3505200"/>
            <a:ext cx="32086" cy="54922"/>
          </a:xfrm>
          <a:prstGeom prst="line">
            <a:avLst/>
          </a:prstGeom>
          <a:ln w="254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956387" y="3500438"/>
            <a:ext cx="79833" cy="54922"/>
          </a:xfrm>
          <a:prstGeom prst="line">
            <a:avLst/>
          </a:prstGeom>
          <a:ln w="254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2357437" y="3505200"/>
            <a:ext cx="32086" cy="54922"/>
          </a:xfrm>
          <a:prstGeom prst="line">
            <a:avLst/>
          </a:prstGeom>
          <a:ln w="254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V="1">
            <a:off x="2375237" y="3500438"/>
            <a:ext cx="79833" cy="54922"/>
          </a:xfrm>
          <a:prstGeom prst="line">
            <a:avLst/>
          </a:prstGeom>
          <a:ln w="254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a:stretch>
            <a:fillRect/>
          </a:stretch>
        </p:blipFill>
        <p:spPr>
          <a:xfrm>
            <a:off x="3778111" y="4891761"/>
            <a:ext cx="1273430" cy="204958"/>
          </a:xfrm>
          <a:prstGeom prst="rect">
            <a:avLst/>
          </a:prstGeom>
        </p:spPr>
      </p:pic>
      <p:sp>
        <p:nvSpPr>
          <p:cNvPr id="172" name="TextBox 171"/>
          <p:cNvSpPr txBox="1"/>
          <p:nvPr/>
        </p:nvSpPr>
        <p:spPr>
          <a:xfrm>
            <a:off x="1632799" y="4858444"/>
            <a:ext cx="2102755" cy="307777"/>
          </a:xfrm>
          <a:prstGeom prst="rect">
            <a:avLst/>
          </a:prstGeom>
          <a:noFill/>
        </p:spPr>
        <p:txBody>
          <a:bodyPr wrap="none" rtlCol="0">
            <a:spAutoFit/>
          </a:bodyPr>
          <a:lstStyle/>
          <a:p>
            <a:r>
              <a:rPr lang="en-AU" sz="1400" b="1" dirty="0" smtClean="0">
                <a:solidFill>
                  <a:schemeClr val="accent5">
                    <a:lumMod val="75000"/>
                  </a:schemeClr>
                </a:solidFill>
              </a:rPr>
              <a:t>Pay by Debit / Credit Card</a:t>
            </a:r>
            <a:endParaRPr lang="en-AU" sz="1400" b="1" dirty="0">
              <a:solidFill>
                <a:schemeClr val="accent5">
                  <a:lumMod val="75000"/>
                </a:schemeClr>
              </a:solidFill>
            </a:endParaRPr>
          </a:p>
        </p:txBody>
      </p:sp>
      <p:sp>
        <p:nvSpPr>
          <p:cNvPr id="175" name="Rectangle 174"/>
          <p:cNvSpPr/>
          <p:nvPr/>
        </p:nvSpPr>
        <p:spPr>
          <a:xfrm>
            <a:off x="1659761" y="5221699"/>
            <a:ext cx="3499471" cy="5541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8" name="Picture 27"/>
          <p:cNvPicPr>
            <a:picLocks noChangeAspect="1"/>
          </p:cNvPicPr>
          <p:nvPr/>
        </p:nvPicPr>
        <p:blipFill>
          <a:blip r:embed="rId4"/>
          <a:stretch>
            <a:fillRect/>
          </a:stretch>
        </p:blipFill>
        <p:spPr>
          <a:xfrm>
            <a:off x="4649341" y="5278793"/>
            <a:ext cx="384687" cy="429945"/>
          </a:xfrm>
          <a:prstGeom prst="rect">
            <a:avLst/>
          </a:prstGeom>
        </p:spPr>
      </p:pic>
      <p:sp>
        <p:nvSpPr>
          <p:cNvPr id="177" name="TextBox 176"/>
          <p:cNvSpPr txBox="1"/>
          <p:nvPr/>
        </p:nvSpPr>
        <p:spPr>
          <a:xfrm>
            <a:off x="1624779" y="5262722"/>
            <a:ext cx="1235788" cy="307777"/>
          </a:xfrm>
          <a:prstGeom prst="rect">
            <a:avLst/>
          </a:prstGeom>
          <a:noFill/>
        </p:spPr>
        <p:txBody>
          <a:bodyPr wrap="none" rtlCol="0">
            <a:spAutoFit/>
          </a:bodyPr>
          <a:lstStyle/>
          <a:p>
            <a:r>
              <a:rPr lang="en-AU" sz="1400" b="1" dirty="0" smtClean="0">
                <a:solidFill>
                  <a:schemeClr val="accent5">
                    <a:lumMod val="75000"/>
                  </a:schemeClr>
                </a:solidFill>
              </a:rPr>
              <a:t>Pay by Pay Pal</a:t>
            </a:r>
            <a:endParaRPr lang="en-AU" sz="1400" b="1" dirty="0">
              <a:solidFill>
                <a:schemeClr val="accent5">
                  <a:lumMod val="75000"/>
                </a:schemeClr>
              </a:solidFill>
            </a:endParaRPr>
          </a:p>
        </p:txBody>
      </p:sp>
      <p:pic>
        <p:nvPicPr>
          <p:cNvPr id="29" name="Picture 28"/>
          <p:cNvPicPr>
            <a:picLocks noChangeAspect="1"/>
          </p:cNvPicPr>
          <p:nvPr/>
        </p:nvPicPr>
        <p:blipFill>
          <a:blip r:embed="rId5"/>
          <a:stretch>
            <a:fillRect/>
          </a:stretch>
        </p:blipFill>
        <p:spPr>
          <a:xfrm>
            <a:off x="4584944" y="5948340"/>
            <a:ext cx="519545" cy="415636"/>
          </a:xfrm>
          <a:prstGeom prst="rect">
            <a:avLst/>
          </a:prstGeom>
        </p:spPr>
      </p:pic>
      <p:sp>
        <p:nvSpPr>
          <p:cNvPr id="178" name="TextBox 177"/>
          <p:cNvSpPr txBox="1"/>
          <p:nvPr/>
        </p:nvSpPr>
        <p:spPr>
          <a:xfrm>
            <a:off x="1616759" y="5896382"/>
            <a:ext cx="1535870" cy="307777"/>
          </a:xfrm>
          <a:prstGeom prst="rect">
            <a:avLst/>
          </a:prstGeom>
          <a:noFill/>
        </p:spPr>
        <p:txBody>
          <a:bodyPr wrap="none" rtlCol="0">
            <a:spAutoFit/>
          </a:bodyPr>
          <a:lstStyle/>
          <a:p>
            <a:r>
              <a:rPr lang="en-AU" sz="1400" b="1" dirty="0" smtClean="0">
                <a:solidFill>
                  <a:schemeClr val="accent5">
                    <a:lumMod val="75000"/>
                  </a:schemeClr>
                </a:solidFill>
              </a:rPr>
              <a:t>Pay by Google Pay</a:t>
            </a:r>
            <a:endParaRPr lang="en-AU" sz="1400" b="1" dirty="0">
              <a:solidFill>
                <a:schemeClr val="accent5">
                  <a:lumMod val="75000"/>
                </a:schemeClr>
              </a:solidFill>
            </a:endParaRPr>
          </a:p>
        </p:txBody>
      </p:sp>
      <p:sp>
        <p:nvSpPr>
          <p:cNvPr id="11" name="Rectangle 10"/>
          <p:cNvSpPr/>
          <p:nvPr/>
        </p:nvSpPr>
        <p:spPr>
          <a:xfrm>
            <a:off x="1668185" y="6236030"/>
            <a:ext cx="3608884" cy="228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Isosceles Triangle 5"/>
          <p:cNvSpPr/>
          <p:nvPr/>
        </p:nvSpPr>
        <p:spPr>
          <a:xfrm rot="16200000">
            <a:off x="2306010" y="6383601"/>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4391897" y="6348388"/>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9" name="Straight Connector 38"/>
          <p:cNvCxnSpPr/>
          <p:nvPr/>
        </p:nvCxnSpPr>
        <p:spPr>
          <a:xfrm>
            <a:off x="3318680" y="6473492"/>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320954" y="6557652"/>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flipH="1">
            <a:off x="5191881" y="3808627"/>
            <a:ext cx="7156" cy="2458249"/>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5181172" y="3805293"/>
            <a:ext cx="5" cy="1463964"/>
          </a:xfrm>
          <a:prstGeom prst="line">
            <a:avLst/>
          </a:prstGeom>
          <a:ln w="254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1618679" y="3878764"/>
            <a:ext cx="3509878" cy="7881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TextBox 63"/>
          <p:cNvSpPr txBox="1"/>
          <p:nvPr/>
        </p:nvSpPr>
        <p:spPr>
          <a:xfrm>
            <a:off x="1647183" y="3898090"/>
            <a:ext cx="1837939" cy="307777"/>
          </a:xfrm>
          <a:prstGeom prst="rect">
            <a:avLst/>
          </a:prstGeom>
          <a:noFill/>
        </p:spPr>
        <p:txBody>
          <a:bodyPr wrap="none" rtlCol="0">
            <a:spAutoFit/>
          </a:bodyPr>
          <a:lstStyle/>
          <a:p>
            <a:r>
              <a:rPr lang="en-AU" sz="1400" b="1" dirty="0" smtClean="0">
                <a:solidFill>
                  <a:schemeClr val="accent5">
                    <a:lumMod val="75000"/>
                  </a:schemeClr>
                </a:solidFill>
              </a:rPr>
              <a:t>Invoice: </a:t>
            </a:r>
            <a:r>
              <a:rPr lang="en-US" sz="1000" b="1" dirty="0">
                <a:solidFill>
                  <a:srgbClr val="FF0000"/>
                </a:solidFill>
              </a:rPr>
              <a:t>Final </a:t>
            </a:r>
            <a:r>
              <a:rPr lang="en-US" sz="1000" b="1" dirty="0" smtClean="0">
                <a:solidFill>
                  <a:srgbClr val="FF0000"/>
                </a:solidFill>
              </a:rPr>
              <a:t>Price  </a:t>
            </a:r>
            <a:r>
              <a:rPr lang="en-IN" sz="1000" b="1" dirty="0" smtClean="0">
                <a:solidFill>
                  <a:srgbClr val="FF0000"/>
                </a:solidFill>
              </a:rPr>
              <a:t>₹23,600</a:t>
            </a:r>
            <a:endParaRPr lang="en-AU" sz="1000" b="1" dirty="0">
              <a:solidFill>
                <a:srgbClr val="FF0000"/>
              </a:solidFill>
            </a:endParaRPr>
          </a:p>
        </p:txBody>
      </p:sp>
      <p:sp>
        <p:nvSpPr>
          <p:cNvPr id="65" name="TextBox 64"/>
          <p:cNvSpPr txBox="1"/>
          <p:nvPr/>
        </p:nvSpPr>
        <p:spPr>
          <a:xfrm>
            <a:off x="5538380" y="3905667"/>
            <a:ext cx="1952050" cy="1338828"/>
          </a:xfrm>
          <a:prstGeom prst="rect">
            <a:avLst/>
          </a:prstGeom>
          <a:noFill/>
        </p:spPr>
        <p:txBody>
          <a:bodyPr wrap="square" rtlCol="0">
            <a:spAutoFit/>
          </a:bodyPr>
          <a:lstStyle/>
          <a:p>
            <a:r>
              <a:rPr lang="en-AU" sz="1000" dirty="0" smtClean="0">
                <a:solidFill>
                  <a:schemeClr val="accent5">
                    <a:lumMod val="75000"/>
                  </a:schemeClr>
                </a:solidFill>
              </a:rPr>
              <a:t>1. Course 1 Title           </a:t>
            </a:r>
            <a:r>
              <a:rPr lang="en-IN" sz="1000" dirty="0" smtClean="0"/>
              <a:t>₹20,000</a:t>
            </a:r>
          </a:p>
          <a:p>
            <a:r>
              <a:rPr lang="en-US" sz="1000" dirty="0" smtClean="0">
                <a:solidFill>
                  <a:schemeClr val="accent5">
                    <a:lumMod val="75000"/>
                  </a:schemeClr>
                </a:solidFill>
              </a:rPr>
              <a:t>       Discount (75%)    - </a:t>
            </a:r>
            <a:r>
              <a:rPr lang="en-IN" sz="1000" dirty="0" smtClean="0"/>
              <a:t>₹15,000</a:t>
            </a:r>
          </a:p>
          <a:p>
            <a:r>
              <a:rPr lang="en-US" sz="1000" dirty="0" smtClean="0"/>
              <a:t>       Discounted Price      </a:t>
            </a:r>
            <a:r>
              <a:rPr lang="en-IN" sz="1000" dirty="0" smtClean="0"/>
              <a:t>₹5,000</a:t>
            </a:r>
          </a:p>
          <a:p>
            <a:r>
              <a:rPr lang="en-AU" sz="1000" dirty="0" smtClean="0">
                <a:solidFill>
                  <a:schemeClr val="accent5">
                    <a:lumMod val="75000"/>
                  </a:schemeClr>
                </a:solidFill>
              </a:rPr>
              <a:t>2. </a:t>
            </a:r>
            <a:r>
              <a:rPr lang="en-AU" sz="1000" dirty="0">
                <a:solidFill>
                  <a:schemeClr val="accent5">
                    <a:lumMod val="75000"/>
                  </a:schemeClr>
                </a:solidFill>
              </a:rPr>
              <a:t>Course </a:t>
            </a:r>
            <a:r>
              <a:rPr lang="en-AU" sz="1000" dirty="0" smtClean="0">
                <a:solidFill>
                  <a:schemeClr val="accent5">
                    <a:lumMod val="75000"/>
                  </a:schemeClr>
                </a:solidFill>
              </a:rPr>
              <a:t>2 Title           </a:t>
            </a:r>
            <a:r>
              <a:rPr lang="en-IN" sz="1000" dirty="0" smtClean="0"/>
              <a:t>₹30,000</a:t>
            </a:r>
            <a:endParaRPr lang="en-IN" sz="1000" dirty="0"/>
          </a:p>
          <a:p>
            <a:r>
              <a:rPr lang="en-US" sz="1000" dirty="0">
                <a:solidFill>
                  <a:schemeClr val="accent5">
                    <a:lumMod val="75000"/>
                  </a:schemeClr>
                </a:solidFill>
              </a:rPr>
              <a:t>       Discount </a:t>
            </a:r>
            <a:r>
              <a:rPr lang="en-US" sz="1000" dirty="0" smtClean="0">
                <a:solidFill>
                  <a:schemeClr val="accent5">
                    <a:lumMod val="75000"/>
                  </a:schemeClr>
                </a:solidFill>
              </a:rPr>
              <a:t>(50%)    </a:t>
            </a:r>
            <a:r>
              <a:rPr lang="en-US" sz="1000" dirty="0">
                <a:solidFill>
                  <a:schemeClr val="accent5">
                    <a:lumMod val="75000"/>
                  </a:schemeClr>
                </a:solidFill>
              </a:rPr>
              <a:t>- </a:t>
            </a:r>
            <a:r>
              <a:rPr lang="en-IN" sz="1000" dirty="0"/>
              <a:t>₹</a:t>
            </a:r>
            <a:r>
              <a:rPr lang="en-IN" sz="1000" dirty="0" smtClean="0"/>
              <a:t>15,000</a:t>
            </a:r>
          </a:p>
          <a:p>
            <a:r>
              <a:rPr lang="en-US" sz="1000" dirty="0" smtClean="0"/>
              <a:t>       </a:t>
            </a:r>
            <a:r>
              <a:rPr lang="en-US" sz="1000" dirty="0"/>
              <a:t>Discounted Price    </a:t>
            </a:r>
            <a:r>
              <a:rPr lang="en-US" sz="1000" dirty="0" smtClean="0"/>
              <a:t> </a:t>
            </a:r>
            <a:r>
              <a:rPr lang="en-IN" sz="1000" dirty="0" smtClean="0"/>
              <a:t>₹15,000</a:t>
            </a:r>
          </a:p>
          <a:p>
            <a:r>
              <a:rPr lang="en-US" sz="1100" dirty="0"/>
              <a:t> </a:t>
            </a:r>
            <a:r>
              <a:rPr lang="en-US" sz="1100" dirty="0" smtClean="0"/>
              <a:t>     </a:t>
            </a:r>
            <a:r>
              <a:rPr lang="en-US" sz="1000" b="1" dirty="0" smtClean="0"/>
              <a:t> Offer Price:              </a:t>
            </a:r>
            <a:r>
              <a:rPr lang="en-IN" sz="1000" b="1" dirty="0" smtClean="0"/>
              <a:t>₹20,000</a:t>
            </a:r>
          </a:p>
          <a:p>
            <a:r>
              <a:rPr lang="en-US" sz="1000" b="1" dirty="0">
                <a:solidFill>
                  <a:schemeClr val="accent5">
                    <a:lumMod val="75000"/>
                  </a:schemeClr>
                </a:solidFill>
              </a:rPr>
              <a:t> </a:t>
            </a:r>
            <a:r>
              <a:rPr lang="en-US" sz="1000" b="1" dirty="0" smtClean="0">
                <a:solidFill>
                  <a:schemeClr val="accent5">
                    <a:lumMod val="75000"/>
                  </a:schemeClr>
                </a:solidFill>
              </a:rPr>
              <a:t>      GST 18%                    </a:t>
            </a:r>
            <a:r>
              <a:rPr lang="en-IN" sz="1000" b="1" dirty="0" smtClean="0"/>
              <a:t>₹ 3,600</a:t>
            </a:r>
          </a:p>
        </p:txBody>
      </p:sp>
      <p:cxnSp>
        <p:nvCxnSpPr>
          <p:cNvPr id="8" name="Straight Connector 7"/>
          <p:cNvCxnSpPr/>
          <p:nvPr/>
        </p:nvCxnSpPr>
        <p:spPr>
          <a:xfrm>
            <a:off x="5708946" y="4858444"/>
            <a:ext cx="160339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5595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1461</TotalTime>
  <Words>892</Words>
  <Application>Microsoft Office PowerPoint</Application>
  <PresentationFormat>Custom</PresentationFormat>
  <Paragraphs>233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Sydney</dc:creator>
  <cp:lastModifiedBy>ismail - [2010]</cp:lastModifiedBy>
  <cp:revision>80</cp:revision>
  <dcterms:created xsi:type="dcterms:W3CDTF">2022-03-17T04:46:24Z</dcterms:created>
  <dcterms:modified xsi:type="dcterms:W3CDTF">2022-03-18T06:56:26Z</dcterms:modified>
</cp:coreProperties>
</file>