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DFDFFF"/>
    <a:srgbClr val="6F6FEF"/>
    <a:srgbClr val="FFFFFF"/>
    <a:srgbClr val="0F0F7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>
        <p:scale>
          <a:sx n="70" d="100"/>
          <a:sy n="70" d="100"/>
        </p:scale>
        <p:origin x="-153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333" y="980728"/>
            <a:ext cx="3363934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Anodiam: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988840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64671"/>
              </p:ext>
            </p:extLst>
          </p:nvPr>
        </p:nvGraphicFramePr>
        <p:xfrm>
          <a:off x="1600200" y="3063716"/>
          <a:ext cx="5943600" cy="168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05/08/2020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version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latin typeface="Cooper Black" panose="0208090404030B0204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err="1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468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84202" y="620688"/>
            <a:ext cx="1224136" cy="327037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656692"/>
            <a:ext cx="1080120" cy="252028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8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6336196" y="-17083"/>
            <a:ext cx="165618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#0f0f7f, 40px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9818" y="3095848"/>
            <a:ext cx="2049485" cy="810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#6f6fef-67%</a:t>
            </a:r>
          </a:p>
          <a:p>
            <a:r>
              <a:rPr lang="en-AU" sz="1600" dirty="0">
                <a:solidFill>
                  <a:schemeClr val="bg1"/>
                </a:solidFill>
              </a:rPr>
              <a:t>#fff-100%, 100 </a:t>
            </a:r>
            <a:r>
              <a:rPr lang="en-AU" sz="1600" dirty="0" err="1">
                <a:solidFill>
                  <a:schemeClr val="bg1"/>
                </a:solidFill>
              </a:rPr>
              <a:t>Px</a:t>
            </a:r>
            <a:r>
              <a:rPr lang="en-AU" sz="1600" dirty="0">
                <a:solidFill>
                  <a:schemeClr val="bg1"/>
                </a:solidFill>
              </a:rPr>
              <a:t>,</a:t>
            </a:r>
          </a:p>
          <a:p>
            <a:r>
              <a:rPr lang="en-AU" sz="1600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820889"/>
            <a:ext cx="2232248" cy="1085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Logo Reverse colour right aligned. 15 </a:t>
            </a:r>
            <a:r>
              <a:rPr lang="en-AU" sz="1600" dirty="0" err="1" smtClean="0"/>
              <a:t>Px</a:t>
            </a:r>
            <a:r>
              <a:rPr lang="en-AU" sz="1600" dirty="0" smtClean="0"/>
              <a:t> gape from the left wall</a:t>
            </a:r>
            <a:endParaRPr lang="en-AU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99592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5130" y="1700808"/>
            <a:ext cx="1346550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 cooper black, 36, #</a:t>
            </a:r>
            <a:r>
              <a:rPr lang="en-AU" sz="1600" dirty="0" err="1" smtClean="0"/>
              <a:t>fff</a:t>
            </a:r>
            <a:endParaRPr lang="en-AU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39752" y="764704"/>
            <a:ext cx="648072" cy="19073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339752" y="436358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75856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47764" y="1700808"/>
            <a:ext cx="165618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200 </a:t>
            </a:r>
            <a:r>
              <a:rPr lang="en-AU" sz="1600" dirty="0" err="1" smtClean="0">
                <a:solidFill>
                  <a:schemeClr val="bg1"/>
                </a:solidFill>
              </a:rPr>
              <a:t>px</a:t>
            </a:r>
            <a:r>
              <a:rPr lang="en-AU" sz="1600" dirty="0" smtClean="0">
                <a:solidFill>
                  <a:schemeClr val="bg1"/>
                </a:solidFill>
              </a:rPr>
              <a:t> horizontal, 40 </a:t>
            </a:r>
            <a:r>
              <a:rPr lang="en-AU" sz="1600" dirty="0" err="1" smtClean="0">
                <a:solidFill>
                  <a:schemeClr val="bg1"/>
                </a:solidFill>
              </a:rPr>
              <a:t>px</a:t>
            </a:r>
            <a:r>
              <a:rPr lang="en-AU" sz="1600" dirty="0" smtClean="0">
                <a:solidFill>
                  <a:schemeClr val="bg1"/>
                </a:solidFill>
              </a:rPr>
              <a:t> vertical, 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89169" y="852548"/>
            <a:ext cx="0" cy="8482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5976" y="1700808"/>
            <a:ext cx="1512168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16, #</a:t>
            </a:r>
            <a:r>
              <a:rPr lang="en-AU" sz="1600" dirty="0" err="1" smtClean="0">
                <a:solidFill>
                  <a:schemeClr val="bg1"/>
                </a:solidFill>
              </a:rPr>
              <a:t>afafff</a:t>
            </a:r>
            <a:r>
              <a:rPr lang="en-AU" sz="1600" dirty="0" smtClean="0">
                <a:solidFill>
                  <a:schemeClr val="bg1"/>
                </a:solidFill>
              </a:rPr>
              <a:t>, Middle alignment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6596270" y="947725"/>
            <a:ext cx="0" cy="75308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84168" y="1700808"/>
            <a:ext cx="1124170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</a:t>
            </a:r>
            <a:r>
              <a:rPr lang="en-AU" sz="1600" dirty="0" smtClean="0">
                <a:solidFill>
                  <a:schemeClr val="bg1"/>
                </a:solidFill>
              </a:rPr>
              <a:t>, 18, B, 0f0f7f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11" idx="2"/>
          </p:cNvCxnSpPr>
          <p:nvPr/>
        </p:nvCxnSpPr>
        <p:spPr>
          <a:xfrm flipV="1">
            <a:off x="8064388" y="908720"/>
            <a:ext cx="0" cy="7920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524328" y="1700808"/>
            <a:ext cx="115212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Arial, 18, B, 0f0f7f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84168" y="5733256"/>
            <a:ext cx="0" cy="9667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08104" y="5229200"/>
            <a:ext cx="1185389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r>
              <a:rPr lang="en-AU" sz="1600" dirty="0" smtClean="0">
                <a:solidFill>
                  <a:schemeClr val="bg1"/>
                </a:solidFill>
              </a:rPr>
              <a:t>, 14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0375" y="6395260"/>
            <a:ext cx="1044116" cy="462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35 %, #0f0f7f</a:t>
            </a:r>
            <a:endParaRPr lang="en-AU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267744" y="852548"/>
            <a:ext cx="0" cy="569620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82729" y="4437112"/>
            <a:ext cx="1410189" cy="57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#6f6fef, 98%, 47%, #</a:t>
            </a:r>
            <a:r>
              <a:rPr lang="en-AU" sz="1600" dirty="0" err="1"/>
              <a:t>fff</a:t>
            </a:r>
            <a:r>
              <a:rPr lang="en-AU" sz="1600" dirty="0"/>
              <a:t> 1%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68144" y="7937"/>
            <a:ext cx="0" cy="25314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892480" y="947725"/>
            <a:ext cx="0" cy="21212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7975" y="6548750"/>
            <a:ext cx="0" cy="30925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55575" y="872716"/>
            <a:ext cx="1" cy="19481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</p:cNvCxnSpPr>
          <p:nvPr/>
        </p:nvCxnSpPr>
        <p:spPr>
          <a:xfrm flipV="1">
            <a:off x="5508104" y="764704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508104" y="410662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099818" y="782277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380109" y="784206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164288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460432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err="1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2161" y="5804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7261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              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" y="4315203"/>
            <a:ext cx="9132887" cy="199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61" y="1484784"/>
            <a:ext cx="6576616" cy="262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8172400" y="1269189"/>
            <a:ext cx="0" cy="2840821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72400" y="1700808"/>
            <a:ext cx="988769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Carousel with notes will display one by one within 4 sec</a:t>
            </a:r>
            <a:endParaRPr lang="en-AU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520" y="4315202"/>
            <a:ext cx="0" cy="218122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5130" y="5384082"/>
            <a:ext cx="1049341" cy="1090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Carousel will display 3 featured courses  at a time </a:t>
            </a:r>
            <a:endParaRPr lang="en-AU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4110010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7984" y="4110010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0" y="2060848"/>
            <a:ext cx="1300861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169" y="2204864"/>
            <a:ext cx="1170455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50 </a:t>
            </a:r>
            <a:r>
              <a:rPr lang="en-AU" sz="1600" dirty="0" err="1" smtClean="0"/>
              <a:t>px</a:t>
            </a:r>
            <a:endParaRPr lang="en-AU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5856" y="1269189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47864" y="1269189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2472" y="6237312"/>
            <a:ext cx="0" cy="25911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80384" y="6320152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91231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299" y="0"/>
            <a:ext cx="9161169" cy="6858000"/>
          </a:xfrm>
          <a:prstGeom prst="rect">
            <a:avLst/>
          </a:prstGeom>
          <a:solidFill>
            <a:srgbClr val="DF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332656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AU" sz="3600" dirty="0" err="1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5" y="404664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4288" y="548680"/>
            <a:ext cx="1800200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#</a:t>
            </a:r>
            <a:r>
              <a:rPr lang="en-AU" sz="1600" dirty="0" smtClean="0"/>
              <a:t>6f6fef 98%, #9f9fff 60%, #</a:t>
            </a:r>
            <a:r>
              <a:rPr lang="en-AU" sz="1600" dirty="0" err="1" smtClean="0"/>
              <a:t>fff</a:t>
            </a:r>
            <a:r>
              <a:rPr lang="en-AU" sz="1600" dirty="0" smtClean="0"/>
              <a:t> 1%, Linier gradient</a:t>
            </a:r>
            <a:endParaRPr lang="en-AU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64488" y="0"/>
            <a:ext cx="0" cy="68580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908720"/>
            <a:ext cx="9161169" cy="0"/>
          </a:xfrm>
          <a:prstGeom prst="line">
            <a:avLst/>
          </a:prstGeom>
          <a:ln>
            <a:solidFill>
              <a:srgbClr val="2F2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5981" y="1052736"/>
            <a:ext cx="1389755" cy="432048"/>
          </a:xfrm>
          <a:prstGeom prst="rect">
            <a:avLst/>
          </a:prstGeom>
          <a:solidFill>
            <a:srgbClr val="7F7FFF"/>
          </a:solidFill>
          <a:ln>
            <a:solidFill>
              <a:srgbClr val="7F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5735" y="1052736"/>
            <a:ext cx="1389755" cy="432048"/>
          </a:xfrm>
          <a:prstGeom prst="rect">
            <a:avLst/>
          </a:prstGeom>
          <a:solidFill>
            <a:srgbClr val="7F7FFF"/>
          </a:solidFill>
          <a:ln>
            <a:solidFill>
              <a:srgbClr val="7F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484784"/>
            <a:ext cx="1043608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43608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43608" y="1052736"/>
            <a:ext cx="1008112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1720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1720" y="1484784"/>
            <a:ext cx="7109449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700808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button if you are the guardian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51" y="1665897"/>
            <a:ext cx="7048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44" y="1723047"/>
            <a:ext cx="685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3528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Name 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5696" y="220486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uble Bracket 17"/>
          <p:cNvSpPr/>
          <p:nvPr/>
        </p:nvSpPr>
        <p:spPr>
          <a:xfrm>
            <a:off x="4427985" y="2276872"/>
            <a:ext cx="4248471" cy="266546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 smtClean="0">
                <a:solidFill>
                  <a:schemeClr val="tx2"/>
                </a:solidFill>
              </a:rPr>
              <a:t>User name should contain an Upper case and a special character </a:t>
            </a:r>
            <a:endParaRPr lang="en-AU" sz="1200" i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510" y="2617915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3" name="Rectangle 32"/>
          <p:cNvSpPr/>
          <p:nvPr/>
        </p:nvSpPr>
        <p:spPr>
          <a:xfrm>
            <a:off x="1835696" y="2648693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Double Bracket 33"/>
          <p:cNvSpPr/>
          <p:nvPr/>
        </p:nvSpPr>
        <p:spPr>
          <a:xfrm>
            <a:off x="4427985" y="2730406"/>
            <a:ext cx="2520279" cy="266546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 smtClean="0">
                <a:solidFill>
                  <a:schemeClr val="tx2"/>
                </a:solidFill>
              </a:rPr>
              <a:t>Password should  be 5-15 character </a:t>
            </a:r>
            <a:endParaRPr lang="en-AU" sz="1200" i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9510" y="3059668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6" name="Rectangle 35"/>
          <p:cNvSpPr/>
          <p:nvPr/>
        </p:nvSpPr>
        <p:spPr>
          <a:xfrm>
            <a:off x="1835696" y="3090446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314485" y="3569558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AU" sz="1400" dirty="0"/>
          </a:p>
        </p:txBody>
      </p:sp>
      <p:sp>
        <p:nvSpPr>
          <p:cNvPr id="39" name="Rectangle 38"/>
          <p:cNvSpPr/>
          <p:nvPr/>
        </p:nvSpPr>
        <p:spPr>
          <a:xfrm>
            <a:off x="1835696" y="352249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328481" y="4029735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 Email ID</a:t>
            </a:r>
            <a:endParaRPr lang="en-AU" sz="1400" dirty="0"/>
          </a:p>
        </p:txBody>
      </p:sp>
      <p:sp>
        <p:nvSpPr>
          <p:cNvPr id="42" name="Rectangle 41"/>
          <p:cNvSpPr/>
          <p:nvPr/>
        </p:nvSpPr>
        <p:spPr>
          <a:xfrm>
            <a:off x="1835696" y="3954542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36394"/>
            <a:ext cx="21812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6646315" y="6165304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err="1" smtClean="0">
                <a:solidFill>
                  <a:srgbClr val="0F0F7F"/>
                </a:solidFill>
                <a:latin typeface="Cooper Black" panose="0208090404030B020404" pitchFamily="18" charset="0"/>
              </a:rPr>
              <a:t>Submit</a:t>
            </a:r>
            <a:r>
              <a:rPr lang="en-AU" dirty="0" err="1" smtClean="0"/>
              <a:t>t</a:t>
            </a:r>
            <a:endParaRPr lang="en-AU" dirty="0"/>
          </a:p>
        </p:txBody>
      </p:sp>
      <p:sp>
        <p:nvSpPr>
          <p:cNvPr id="46" name="Rounded Rectangle 45"/>
          <p:cNvSpPr/>
          <p:nvPr/>
        </p:nvSpPr>
        <p:spPr>
          <a:xfrm>
            <a:off x="4572000" y="6165304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err="1" smtClean="0">
                <a:solidFill>
                  <a:srgbClr val="0F0F7F"/>
                </a:solidFill>
                <a:latin typeface="Cooper Black" panose="0208090404030B020404" pitchFamily="18" charset="0"/>
              </a:rPr>
              <a:t>Cancel</a:t>
            </a:r>
            <a:r>
              <a:rPr lang="en-AU" dirty="0" err="1" smtClean="0"/>
              <a:t>t</a:t>
            </a:r>
            <a:endParaRPr lang="en-AU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4067944" y="1889734"/>
            <a:ext cx="2340260" cy="315130"/>
          </a:xfrm>
          <a:prstGeom prst="bentConnector3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8204" y="1665897"/>
            <a:ext cx="1044116" cy="610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#0f0f7f</a:t>
            </a:r>
            <a:endParaRPr lang="en-AU" sz="1600" dirty="0"/>
          </a:p>
        </p:txBody>
      </p:sp>
      <p:sp>
        <p:nvSpPr>
          <p:cNvPr id="44" name="Rectangle 43"/>
          <p:cNvSpPr/>
          <p:nvPr/>
        </p:nvSpPr>
        <p:spPr>
          <a:xfrm>
            <a:off x="4860033" y="309044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alert if mismatched</a:t>
            </a:r>
            <a:endParaRPr lang="en-AU" sz="1600" dirty="0"/>
          </a:p>
        </p:txBody>
      </p:sp>
      <p:cxnSp>
        <p:nvCxnSpPr>
          <p:cNvPr id="52" name="Straight Arrow Connector 51"/>
          <p:cNvCxnSpPr>
            <a:stCxn id="36" idx="3"/>
          </p:cNvCxnSpPr>
          <p:nvPr/>
        </p:nvCxnSpPr>
        <p:spPr>
          <a:xfrm>
            <a:off x="4311551" y="3259723"/>
            <a:ext cx="54848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400091" y="357301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Validate with “@”</a:t>
            </a:r>
            <a:endParaRPr lang="en-AU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283968" y="3717033"/>
            <a:ext cx="1044115" cy="641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11551" y="4260758"/>
            <a:ext cx="1044115" cy="64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405223" y="4077072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</a:t>
            </a:r>
            <a:r>
              <a:rPr lang="en-AU" sz="1600" dirty="0" err="1" smtClean="0"/>
              <a:t>alart</a:t>
            </a:r>
            <a:r>
              <a:rPr lang="en-AU" sz="1600" dirty="0" smtClean="0"/>
              <a:t> if mismatched</a:t>
            </a:r>
            <a:endParaRPr lang="en-AU" sz="1600" dirty="0"/>
          </a:p>
        </p:txBody>
      </p:sp>
      <p:cxnSp>
        <p:nvCxnSpPr>
          <p:cNvPr id="60" name="Elbow Connector 59"/>
          <p:cNvCxnSpPr/>
          <p:nvPr/>
        </p:nvCxnSpPr>
        <p:spPr>
          <a:xfrm rot="16200000" flipH="1">
            <a:off x="1235895" y="2887415"/>
            <a:ext cx="1861465" cy="1813991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85626" y="4725144"/>
            <a:ext cx="1368152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Arial,14, #0f0f7f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336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249</Words>
  <Application>Microsoft Office PowerPoint</Application>
  <PresentationFormat>On-screen Show (4:3)</PresentationFormat>
  <Paragraphs>79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44</cp:revision>
  <dcterms:created xsi:type="dcterms:W3CDTF">2020-08-10T22:46:31Z</dcterms:created>
  <dcterms:modified xsi:type="dcterms:W3CDTF">2020-08-14T02:26:28Z</dcterms:modified>
</cp:coreProperties>
</file>