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215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F477DB-3D21-9DDF-0C2E-DA3FED5921D1}"/>
              </a:ext>
            </a:extLst>
          </p:cNvPr>
          <p:cNvSpPr/>
          <p:nvPr/>
        </p:nvSpPr>
        <p:spPr>
          <a:xfrm>
            <a:off x="0" y="1402"/>
            <a:ext cx="9601200" cy="12800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47FE7AD-DE45-3C57-DC24-116D704A159A}"/>
              </a:ext>
            </a:extLst>
          </p:cNvPr>
          <p:cNvSpPr/>
          <p:nvPr/>
        </p:nvSpPr>
        <p:spPr>
          <a:xfrm>
            <a:off x="2500535" y="403949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B1964-E9A4-28EA-F5F8-6F4E01634613}"/>
              </a:ext>
            </a:extLst>
          </p:cNvPr>
          <p:cNvSpPr/>
          <p:nvPr/>
        </p:nvSpPr>
        <p:spPr>
          <a:xfrm>
            <a:off x="5636920" y="1064670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id="{19584B78-8E6E-DD92-A21F-B8D7B299BD60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B0577-C9C4-2A32-3E9B-20D9E344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1065"/>
            <a:ext cx="2512338" cy="2512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84C10C-6BC6-E92C-8E45-17055AA2DB8A}"/>
              </a:ext>
            </a:extLst>
          </p:cNvPr>
          <p:cNvSpPr txBox="1"/>
          <p:nvPr/>
        </p:nvSpPr>
        <p:spPr>
          <a:xfrm>
            <a:off x="2385121" y="10076053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BB28F-CA55-B5AE-5B0A-9D296C27202B}"/>
              </a:ext>
            </a:extLst>
          </p:cNvPr>
          <p:cNvSpPr txBox="1"/>
          <p:nvPr/>
        </p:nvSpPr>
        <p:spPr>
          <a:xfrm>
            <a:off x="0" y="3017118"/>
            <a:ext cx="9601200" cy="172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C5ECA63-BEC1-0CCA-68C0-6F2CFA2D8EEF}"/>
              </a:ext>
            </a:extLst>
          </p:cNvPr>
          <p:cNvSpPr/>
          <p:nvPr/>
        </p:nvSpPr>
        <p:spPr>
          <a:xfrm>
            <a:off x="6352501" y="403949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D551F-81D6-CD6C-EFBB-0C9F794B713A}"/>
              </a:ext>
            </a:extLst>
          </p:cNvPr>
          <p:cNvSpPr txBox="1"/>
          <p:nvPr/>
        </p:nvSpPr>
        <p:spPr>
          <a:xfrm>
            <a:off x="2386788" y="12360763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4776387"/>
            <a:ext cx="960120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IIT JEE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 Intelligence &amp; IoT 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VIII-XII Science, Arts, Commerce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 Training &amp; Projects for Engineers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/>
            <a:r>
              <a:rPr lang="en-US" sz="2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English, Grooming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4776387"/>
            <a:ext cx="8942105" cy="2915975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0" y="7824220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 Top-quality Teachers, Latest Techniques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400 Courses, 20 Smart Classrooms, AC, CCTV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216</TotalTime>
  <Words>108</Words>
  <Application>Microsoft Office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2023-07-18T10:41:53Z</dcterms:created>
  <dcterms:modified xsi:type="dcterms:W3CDTF">2023-07-18T17:12:56Z</dcterms:modified>
</cp:coreProperties>
</file>