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65" r:id="rId10"/>
    <p:sldId id="273" r:id="rId11"/>
    <p:sldId id="272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>
      <p:cViewPr varScale="1">
        <p:scale>
          <a:sx n="70" d="100"/>
          <a:sy n="7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anodiam.com/teacher/myprofile/professional/{userid}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2816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anodiam.com/teacher/myprofile/financial/{userid}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808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anodiam.com/teacher/myprofile/payouts/{userid}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anodiam.com/teacher/myprofile/analytics/{userid}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anodiam.com/teacher/inbox/{userid}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808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8" y="332656"/>
            <a:ext cx="913365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Queries &gt; Query &gt; Resolve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85" y="155679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19" y="332656"/>
            <a:ext cx="8579015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Comments &gt; Comment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anodiam.com/teacher/comment/{commentid}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993" y="332656"/>
            <a:ext cx="7084633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- 1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247775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- 2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362075"/>
            <a:ext cx="7429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- 3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41471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367" y="332656"/>
            <a:ext cx="56178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anodiam.com/teacher/myprofile/personal/{userid}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95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4937</TotalTime>
  <Words>307</Words>
  <Application>Microsoft Office PowerPoint</Application>
  <PresentationFormat>On-screen Show (4:3)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135</cp:revision>
  <dcterms:created xsi:type="dcterms:W3CDTF">2020-08-10T22:46:31Z</dcterms:created>
  <dcterms:modified xsi:type="dcterms:W3CDTF">2020-11-18T05:50:03Z</dcterms:modified>
</cp:coreProperties>
</file>