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1694" y="1317325"/>
            <a:ext cx="545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IT, IoT </a:t>
            </a:r>
            <a:r>
              <a:rPr lang="en-US" b="1" smtClean="0">
                <a:solidFill>
                  <a:srgbClr val="C00000"/>
                </a:solidFill>
                <a:latin typeface="Oxygen" panose="02000503000000000000" pitchFamily="2" charset="0"/>
              </a:rPr>
              <a:t>&amp; </a:t>
            </a:r>
            <a:r>
              <a:rPr lang="en-US" b="1" smtClean="0">
                <a:solidFill>
                  <a:srgbClr val="C00000"/>
                </a:solidFill>
                <a:latin typeface="Oxygen" panose="02000503000000000000" pitchFamily="2" charset="0"/>
              </a:rPr>
              <a:t>AI</a:t>
            </a:r>
            <a:endParaRPr lang="en-US" b="1" dirty="0" smtClean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Commerce Stream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Job Ready </a:t>
            </a: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Sales, English, Tally, MS Office)</a:t>
            </a:r>
            <a:endParaRPr lang="en-AU" b="1" dirty="0" smtClean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Professional Courses &amp; Grooming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IIT JEE &amp; NEET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Science &amp; Arts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Competitive (Banking, IAS, WBCS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</a:t>
            </a: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1" y="2101169"/>
            <a:ext cx="3000375" cy="3000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956212" y="2099720"/>
            <a:ext cx="3012584" cy="300182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555" y="1547213"/>
            <a:ext cx="6877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</a:t>
            </a: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Profile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(.pptx, .xlsx)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Fix </a:t>
            </a: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Class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Duration, Frequency, Day of Week &amp; Timing</a:t>
            </a:r>
            <a:endParaRPr lang="en-US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Date &amp; Book a Class Room with Adequate Facilities</a:t>
            </a:r>
            <a:endParaRPr lang="en-US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Start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179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</cp:lastModifiedBy>
  <cp:revision>43</cp:revision>
  <dcterms:created xsi:type="dcterms:W3CDTF">2023-06-15T07:28:15Z</dcterms:created>
  <dcterms:modified xsi:type="dcterms:W3CDTF">2023-07-12T09:12:41Z</dcterms:modified>
</cp:coreProperties>
</file>