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694" y="1317325"/>
            <a:ext cx="545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IT, IoT &amp; AI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Job Ready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Sales, English, Tally, MS Office)</a:t>
            </a:r>
            <a:endParaRPr lang="en-AU" b="1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Professional Courses &amp; Grooming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IIT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JEE &amp; 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(Banking, IAS, WBCS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1" y="2101169"/>
            <a:ext cx="3000375" cy="3000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956212" y="2099720"/>
            <a:ext cx="3012584" cy="300182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555" y="1547213"/>
            <a:ext cx="687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</a:t>
            </a: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Profile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(.pptx, .xlsx)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Fix </a:t>
            </a: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Class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Duration, Frequency, Day of Week &amp; Timing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Date &amp; Book a Class Room with Adequate Facilities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Start </a:t>
            </a:r>
            <a:r>
              <a:rPr lang="en-US" sz="16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42</cp:revision>
  <dcterms:created xsi:type="dcterms:W3CDTF">2023-06-15T07:28:15Z</dcterms:created>
  <dcterms:modified xsi:type="dcterms:W3CDTF">2023-06-23T06:34:45Z</dcterms:modified>
</cp:coreProperties>
</file>