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84" r:id="rId10"/>
    <p:sldId id="285" r:id="rId11"/>
    <p:sldId id="293" r:id="rId12"/>
    <p:sldId id="291" r:id="rId13"/>
    <p:sldId id="292" r:id="rId14"/>
    <p:sldId id="294" r:id="rId15"/>
    <p:sldId id="295" r:id="rId16"/>
    <p:sldId id="296" r:id="rId17"/>
    <p:sldId id="265" r:id="rId18"/>
    <p:sldId id="273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434" autoAdjust="0"/>
  </p:normalViewPr>
  <p:slideViewPr>
    <p:cSldViewPr>
      <p:cViewPr>
        <p:scale>
          <a:sx n="70" d="100"/>
          <a:sy n="70" d="100"/>
        </p:scale>
        <p:origin x="153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03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59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212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ABDD3E-57A4-4A7C-8FEE-AE2738C669D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9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26/11/2020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urs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hyperlink" Target="https://anodiam.com/teacher/addnewconten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odiam.com/teacher/addnewcours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odiam.com/teacher/addnewcours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odiamadm/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odiam.com/teacher/addnewstatu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962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78" y="-27384"/>
            <a:ext cx="773808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, Update Course page Outline tab</a:t>
            </a:r>
            <a:endParaRPr lang="en-US" sz="2400" b="1" dirty="0" smtClean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b="1" dirty="0" smtClean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deleted</a:t>
            </a:r>
            <a:endParaRPr lang="en-AU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00943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9006" y="11870"/>
            <a:ext cx="6028637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Confirm Deletion dialogue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7295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anodiam.com/teacher/deletecourse/{courseid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8" y="1268760"/>
            <a:ext cx="3886200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48880"/>
            <a:ext cx="3886200" cy="316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3808" y="3429000"/>
            <a:ext cx="360040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2843808" y="4725144"/>
            <a:ext cx="2664296" cy="582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smtClean="0"/>
              <a:t>On confirmation of Course / Content name</a:t>
            </a:r>
          </a:p>
          <a:p>
            <a:pPr algn="ctr"/>
            <a:r>
              <a:rPr lang="en-AU" sz="1000" dirty="0" smtClean="0"/>
              <a:t>Delete button is enabled </a:t>
            </a:r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38973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578" y="11870"/>
            <a:ext cx="690548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Content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1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775" y="11870"/>
            <a:ext cx="900220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Content Detail (Add / Update / Delete)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anodiam.com/teacher/addnewcontent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content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id}</a:t>
            </a:r>
            <a:endParaRPr lang="en-US" sz="1400" u="sng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3380" y="11870"/>
            <a:ext cx="775988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Business Info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466667" cy="5933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288" y="409468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570" y="11870"/>
            <a:ext cx="809151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Approval Status tab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288" y="385500"/>
            <a:ext cx="824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anodiam.com/teacher/course/{courseid}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4030" y="11870"/>
            <a:ext cx="5898602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Approval Status dialogue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528935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anodiam.com/teacher/addnewstatus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76412"/>
            <a:ext cx="68580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40768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013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693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anodiam.com/teacher/payouts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anodiam.com/teacher/analytics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/{userid}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0796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anodiam.com/teacher/messages/{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16" y="190762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785" y="332656"/>
            <a:ext cx="6671057" cy="9056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119675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628800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1032" y="139303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7" name="Rectangle 6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and Financial details section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1907629"/>
            <a:ext cx="7429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1032" y="134076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sp>
        <p:nvSpPr>
          <p:cNvPr id="6" name="Rectangle 5"/>
          <p:cNvSpPr/>
          <p:nvPr/>
        </p:nvSpPr>
        <p:spPr>
          <a:xfrm>
            <a:off x="1117785" y="332656"/>
            <a:ext cx="6671057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Signup page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Upload section and T&amp;C details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818264"/>
            <a:ext cx="7428571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59" y="332656"/>
            <a:ext cx="83869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/ View All Courses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589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676" y="11870"/>
            <a:ext cx="680128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Create Course page Outline tab</a:t>
            </a:r>
          </a:p>
          <a:p>
            <a:pPr algn="ctr">
              <a:lnSpc>
                <a:spcPct val="115000"/>
              </a:lnSpc>
            </a:pPr>
            <a:r>
              <a:rPr lang="en-US" sz="1100" b="1" dirty="0">
                <a:latin typeface="Arial" panose="020B0604020202020204" pitchFamily="34" charset="0"/>
                <a:ea typeface="Arial" panose="020B0604020202020204" pitchFamily="34" charset="0"/>
              </a:rPr>
              <a:t>** Only non-active courses can be </a:t>
            </a:r>
            <a:r>
              <a:rPr lang="en-US" sz="1100" b="1" dirty="0" smtClean="0">
                <a:latin typeface="Arial" panose="020B0604020202020204" pitchFamily="34" charset="0"/>
                <a:ea typeface="Arial" panose="020B0604020202020204" pitchFamily="34" charset="0"/>
              </a:rPr>
              <a:t>deleted</a:t>
            </a:r>
            <a:endParaRPr lang="en-AU" sz="11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620688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anodiam.com/teacher/addnewcourse</a:t>
            </a:r>
            <a:endParaRPr lang="en-US" sz="1400" u="sng" dirty="0" smtClean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8720"/>
            <a:ext cx="7467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10712</TotalTime>
  <Words>490</Words>
  <Application>Microsoft Office PowerPoint</Application>
  <PresentationFormat>On-screen Show (4:3)</PresentationFormat>
  <Paragraphs>97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Sydney</cp:lastModifiedBy>
  <cp:revision>199</cp:revision>
  <dcterms:created xsi:type="dcterms:W3CDTF">2020-08-10T22:46:31Z</dcterms:created>
  <dcterms:modified xsi:type="dcterms:W3CDTF">2020-11-25T22:17:32Z</dcterms:modified>
</cp:coreProperties>
</file>