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84" r:id="rId10"/>
    <p:sldId id="285" r:id="rId11"/>
    <p:sldId id="293" r:id="rId12"/>
    <p:sldId id="291" r:id="rId13"/>
    <p:sldId id="292" r:id="rId14"/>
    <p:sldId id="294" r:id="rId15"/>
    <p:sldId id="295" r:id="rId16"/>
    <p:sldId id="296" r:id="rId17"/>
    <p:sldId id="265" r:id="rId18"/>
    <p:sldId id="273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 varScale="1">
        <p:scale>
          <a:sx n="70" d="100"/>
          <a:sy n="70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847850"/>
            <a:ext cx="388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578" y="11870"/>
            <a:ext cx="690548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380" y="11870"/>
            <a:ext cx="775988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6" y="880043"/>
            <a:ext cx="7466667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70" y="11870"/>
            <a:ext cx="809151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6712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95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816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anodiam.com/teacher/myprofile/analytics/{userid}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anodiam.com/teacher/inbox/{userid}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6" y="190762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" y="332656"/>
            <a:ext cx="913365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&gt; Resolve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85" y="155679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19" y="332656"/>
            <a:ext cx="857901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Comments &gt; Comment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anodiam.com/teacher/comment/{commentid}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93" y="332656"/>
            <a:ext cx="708463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- 1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730846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- 2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916832"/>
            <a:ext cx="7429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- 3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84482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758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10040</TotalTime>
  <Words>465</Words>
  <Application>Microsoft Office PowerPoint</Application>
  <PresentationFormat>On-screen Show (4:3)</PresentationFormat>
  <Paragraphs>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167</cp:revision>
  <dcterms:created xsi:type="dcterms:W3CDTF">2020-08-10T22:46:31Z</dcterms:created>
  <dcterms:modified xsi:type="dcterms:W3CDTF">2020-11-23T10:51:09Z</dcterms:modified>
</cp:coreProperties>
</file>