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33DE-2B65-4E86-9AC9-8F8CF9EB8492}" type="datetimeFigureOut">
              <a:rPr lang="en-AU" smtClean="0"/>
              <a:t>4/02/2023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611-5127-4FF0-826A-3A9E9D82A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46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33DE-2B65-4E86-9AC9-8F8CF9EB8492}" type="datetimeFigureOut">
              <a:rPr lang="en-AU" smtClean="0"/>
              <a:t>4/02/2023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611-5127-4FF0-826A-3A9E9D82A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64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33DE-2B65-4E86-9AC9-8F8CF9EB8492}" type="datetimeFigureOut">
              <a:rPr lang="en-AU" smtClean="0"/>
              <a:t>4/02/2023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611-5127-4FF0-826A-3A9E9D82A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54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33DE-2B65-4E86-9AC9-8F8CF9EB8492}" type="datetimeFigureOut">
              <a:rPr lang="en-AU" smtClean="0"/>
              <a:t>4/02/2023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611-5127-4FF0-826A-3A9E9D82A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069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33DE-2B65-4E86-9AC9-8F8CF9EB8492}" type="datetimeFigureOut">
              <a:rPr lang="en-AU" smtClean="0"/>
              <a:t>4/02/2023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611-5127-4FF0-826A-3A9E9D82A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4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33DE-2B65-4E86-9AC9-8F8CF9EB8492}" type="datetimeFigureOut">
              <a:rPr lang="en-AU" smtClean="0"/>
              <a:t>4/02/2023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611-5127-4FF0-826A-3A9E9D82A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11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33DE-2B65-4E86-9AC9-8F8CF9EB8492}" type="datetimeFigureOut">
              <a:rPr lang="en-AU" smtClean="0"/>
              <a:t>4/02/2023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611-5127-4FF0-826A-3A9E9D82A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48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33DE-2B65-4E86-9AC9-8F8CF9EB8492}" type="datetimeFigureOut">
              <a:rPr lang="en-AU" smtClean="0"/>
              <a:t>4/02/2023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611-5127-4FF0-826A-3A9E9D82A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60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33DE-2B65-4E86-9AC9-8F8CF9EB8492}" type="datetimeFigureOut">
              <a:rPr lang="en-AU" smtClean="0"/>
              <a:t>4/02/2023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611-5127-4FF0-826A-3A9E9D82A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61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33DE-2B65-4E86-9AC9-8F8CF9EB8492}" type="datetimeFigureOut">
              <a:rPr lang="en-AU" smtClean="0"/>
              <a:t>4/02/2023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611-5127-4FF0-826A-3A9E9D82A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05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33DE-2B65-4E86-9AC9-8F8CF9EB8492}" type="datetimeFigureOut">
              <a:rPr lang="en-AU" smtClean="0"/>
              <a:t>4/02/2023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611-5127-4FF0-826A-3A9E9D82A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98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33DE-2B65-4E86-9AC9-8F8CF9EB8492}" type="datetimeFigureOut">
              <a:rPr lang="en-AU" smtClean="0"/>
              <a:t>4/02/2023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611-5127-4FF0-826A-3A9E9D82A8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9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16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1</cp:revision>
  <dcterms:created xsi:type="dcterms:W3CDTF">2023-02-04T10:08:49Z</dcterms:created>
  <dcterms:modified xsi:type="dcterms:W3CDTF">2023-02-04T10:09:01Z</dcterms:modified>
</cp:coreProperties>
</file>