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320" r:id="rId3"/>
    <p:sldId id="306" r:id="rId4"/>
    <p:sldId id="321" r:id="rId5"/>
    <p:sldId id="323" r:id="rId6"/>
    <p:sldId id="324" r:id="rId7"/>
    <p:sldId id="322" r:id="rId8"/>
    <p:sldId id="325" r:id="rId9"/>
    <p:sldId id="326" r:id="rId10"/>
    <p:sldId id="327" r:id="rId11"/>
    <p:sldId id="328" r:id="rId12"/>
    <p:sldId id="32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434" autoAdjust="0"/>
  </p:normalViewPr>
  <p:slideViewPr>
    <p:cSldViewPr>
      <p:cViewPr varScale="1">
        <p:scale>
          <a:sx n="74" d="100"/>
          <a:sy n="74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21/10/2021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7317" y="332656"/>
            <a:ext cx="6051978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Anodiam Core Student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2276"/>
              </p:ext>
            </p:extLst>
          </p:nvPr>
        </p:nvGraphicFramePr>
        <p:xfrm>
          <a:off x="1691680" y="1484784"/>
          <a:ext cx="5943600" cy="3710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30/04/2021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 App Web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anodiam.com/course-id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735013" y="31615"/>
            <a:ext cx="1436612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Course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33003"/>
            <a:ext cx="86868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anodiam.com/course-id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2852983" y="31615"/>
            <a:ext cx="3200684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Course Page (Teacher’s Notes)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77019"/>
            <a:ext cx="86868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anodiam.com/course-id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2536779" y="31615"/>
            <a:ext cx="3833101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Course Page (Queries &amp; Resolutions)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05011"/>
            <a:ext cx="86868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398382" y="31615"/>
            <a:ext cx="2109873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Student Login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795462"/>
            <a:ext cx="86868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09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anodiam.com/register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078582" y="31615"/>
            <a:ext cx="2749472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Student Registration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57362"/>
            <a:ext cx="86868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anodiam.com/student-id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392772" y="31615"/>
            <a:ext cx="2121093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Student Home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92696"/>
            <a:ext cx="86868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anodiam.com/course-id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426437" y="31615"/>
            <a:ext cx="2053767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Course Detail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92696"/>
            <a:ext cx="86868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anodiam.com/course-id/buy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512999" y="31615"/>
            <a:ext cx="1880643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Buy Course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87363"/>
            <a:ext cx="86868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anodiam.com/student-id/profile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2547190" y="31615"/>
            <a:ext cx="3812262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Student Profile Page: Student Details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66812"/>
            <a:ext cx="86868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anodiam.com/student-id/profile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1583789" y="31615"/>
            <a:ext cx="5739072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Student Profile Page: Study Dashboard (to be done later)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66812"/>
            <a:ext cx="8686800" cy="452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914" y="4005064"/>
            <a:ext cx="620077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90" y="332656"/>
            <a:ext cx="824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2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2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anodiam.com/student-id/courses</a:t>
            </a:r>
            <a:endParaRPr lang="en-AU" sz="1200" dirty="0"/>
          </a:p>
        </p:txBody>
      </p:sp>
      <p:sp>
        <p:nvSpPr>
          <p:cNvPr id="6" name="Rectangle 5"/>
          <p:cNvSpPr/>
          <p:nvPr/>
        </p:nvSpPr>
        <p:spPr>
          <a:xfrm>
            <a:off x="3506586" y="31615"/>
            <a:ext cx="1893467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Courses Page</a:t>
            </a:r>
            <a:endParaRPr lang="en-AU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92696"/>
            <a:ext cx="86868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55739</TotalTime>
  <Words>124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</dc:creator>
  <cp:lastModifiedBy>Sydney</cp:lastModifiedBy>
  <cp:revision>341</cp:revision>
  <dcterms:created xsi:type="dcterms:W3CDTF">2020-08-10T22:46:31Z</dcterms:created>
  <dcterms:modified xsi:type="dcterms:W3CDTF">2021-10-21T06:58:57Z</dcterms:modified>
</cp:coreProperties>
</file>